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410" r:id="rId3"/>
    <p:sldId id="411" r:id="rId4"/>
    <p:sldId id="412" r:id="rId5"/>
    <p:sldId id="413" r:id="rId6"/>
    <p:sldId id="414" r:id="rId7"/>
    <p:sldId id="415" r:id="rId8"/>
    <p:sldId id="416" r:id="rId9"/>
    <p:sldId id="417" r:id="rId10"/>
    <p:sldId id="418" r:id="rId11"/>
    <p:sldId id="419" r:id="rId12"/>
    <p:sldId id="420" r:id="rId13"/>
    <p:sldId id="429" r:id="rId14"/>
    <p:sldId id="430" r:id="rId15"/>
    <p:sldId id="431" r:id="rId16"/>
    <p:sldId id="432" r:id="rId17"/>
    <p:sldId id="433" r:id="rId18"/>
    <p:sldId id="434" r:id="rId19"/>
    <p:sldId id="421" r:id="rId20"/>
    <p:sldId id="422" r:id="rId21"/>
    <p:sldId id="423" r:id="rId22"/>
    <p:sldId id="424" r:id="rId23"/>
    <p:sldId id="425" r:id="rId24"/>
    <p:sldId id="426" r:id="rId25"/>
    <p:sldId id="427" r:id="rId26"/>
    <p:sldId id="428" r:id="rId2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xj" initials="c"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D9D9D9"/>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1" Type="http://schemas.openxmlformats.org/officeDocument/2006/relationships/commentAuthors" Target="commentAuthors.xml"/><Relationship Id="rId30" Type="http://schemas.openxmlformats.org/officeDocument/2006/relationships/tableStyles" Target="tableStyles.xml"/><Relationship Id="rId3" Type="http://schemas.openxmlformats.org/officeDocument/2006/relationships/slide" Target="slides/slide1.xml"/><Relationship Id="rId29" Type="http://schemas.openxmlformats.org/officeDocument/2006/relationships/viewProps" Target="viewProps.xml"/><Relationship Id="rId28" Type="http://schemas.openxmlformats.org/officeDocument/2006/relationships/presProps" Target="presProps.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2"/>
            </p:custDataLst>
          </p:nvPr>
        </p:nvSpPr>
        <p:spPr>
          <a:xfrm>
            <a:off x="1198800" y="914400"/>
            <a:ext cx="9799200" cy="2570400"/>
          </a:xfrm>
        </p:spPr>
        <p:txBody>
          <a:bodyPr lIns="90000" tIns="46800" rIns="90000" bIns="46800" anchor="b" anchorCtr="0">
            <a:normAutofit/>
          </a:bodyPr>
          <a:lstStyle>
            <a:lvl1pPr algn="ctr">
              <a:defRPr sz="6000" b="1" i="0" spc="300" baseline="0">
                <a:effectLst/>
              </a:defRPr>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3"/>
            </p:custDataLst>
          </p:nvPr>
        </p:nvSpPr>
        <p:spPr>
          <a:xfrm>
            <a:off x="1198800" y="3560400"/>
            <a:ext cx="9799200" cy="1472400"/>
          </a:xfrm>
        </p:spPr>
        <p:txBody>
          <a:bodyPr lIns="90000" tIns="46800" rIns="90000" bIns="46800">
            <a:normAutofit/>
          </a:bodyPr>
          <a:lstStyle>
            <a:lvl1pPr marL="0" indent="0" algn="ctr" eaLnBrk="1" fontAlgn="auto" latinLnBrk="0" hangingPunct="1">
              <a:lnSpc>
                <a:spcPct val="110000"/>
              </a:lnSpc>
              <a:buNone/>
              <a:defRPr sz="2400" u="none" strike="noStrike" kern="1200" cap="none" spc="200" normalizeH="0" baseline="0">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lvl1pPr marL="228600" indent="-228600" eaLnBrk="1" fontAlgn="auto" latinLnBrk="0" hangingPunct="1">
              <a:lnSpc>
                <a:spcPct val="130000"/>
              </a:lnSpc>
              <a:defRPr u="none" strike="noStrike" kern="1200" cap="none" spc="150" normalizeH="0" baseline="0">
                <a:uFillTx/>
              </a:defRPr>
            </a:lvl1pPr>
            <a:lvl2pPr marL="685800" indent="-228600" defTabSz="914400" eaLnBrk="1" fontAlgn="auto" latinLnBrk="0" hangingPunct="1">
              <a:lnSpc>
                <a:spcPct val="120000"/>
              </a:lnSpc>
              <a:tabLst>
                <a:tab pos="1609725" algn="l"/>
                <a:tab pos="1609725" algn="l"/>
                <a:tab pos="1609725" algn="l"/>
                <a:tab pos="1609725" algn="l"/>
              </a:tabLst>
              <a:defRPr u="none" strike="noStrike" kern="1200" cap="none" spc="150" normalizeH="0" baseline="0">
                <a:uFillTx/>
              </a:defRPr>
            </a:lvl2pPr>
            <a:lvl3pPr marL="1143000" indent="-228600" eaLnBrk="1" fontAlgn="auto" latinLnBrk="0" hangingPunct="1">
              <a:lnSpc>
                <a:spcPct val="120000"/>
              </a:lnSpc>
              <a:defRPr u="none" strike="noStrike" kern="1200" cap="none" spc="150" normalizeH="0" baseline="0">
                <a:uFillTx/>
              </a:defRPr>
            </a:lvl3pPr>
            <a:lvl4pPr marL="1600200" indent="-228600" eaLnBrk="1" fontAlgn="auto" latinLnBrk="0" hangingPunct="1">
              <a:lnSpc>
                <a:spcPct val="120000"/>
              </a:lnSpc>
              <a:defRPr u="none" strike="noStrike" kern="1200" cap="none" spc="150" normalizeH="0" baseline="0">
                <a:uFillTx/>
              </a:defRPr>
            </a:lvl4pPr>
            <a:lvl5pPr marL="2057400" indent="-228600" eaLnBrk="1" fontAlgn="auto" latinLnBrk="0" hangingPunct="1">
              <a:lnSpc>
                <a:spcPct val="120000"/>
              </a:lnSpc>
              <a:defRPr u="none" strike="noStrike" kern="1200" cap="none" spc="150" normalizeH="0" baseline="0">
                <a:uFillTx/>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marL="0" marR="0" algn="ctr" defTabSz="914400" rtl="0" eaLnBrk="1" fontAlgn="auto" latinLnBrk="0" hangingPunct="1">
              <a:lnSpc>
                <a:spcPct val="100000"/>
              </a:lnSpc>
              <a:buNone/>
              <a:defRPr kumimoji="0" lang="zh-CN" altLang="en-US" sz="6000" b="1" i="0" u="none" strike="noStrike" kern="1200" cap="none" spc="300" normalizeH="0" baseline="0" noProof="1" dirty="0">
                <a:effectLst/>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单击此处编辑标题</a:t>
            </a:r>
            <a:endParaRPr>
              <a:sym typeface="+mn-ea"/>
            </a:endParaRPr>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marL="0" indent="0" algn="ctr">
              <a:lnSpc>
                <a:spcPct val="110000"/>
              </a:lnSpc>
              <a:buNone/>
              <a:defRPr sz="2400" spc="200" baseline="0"/>
            </a:lvl1pPr>
          </a:lstStyle>
          <a:p>
            <a:pPr lvl="0"/>
            <a:r>
              <a:rPr lang="zh-CN" altLang="en-US" dirty="0"/>
              <a:t>单击此处编辑母版文本样式</a:t>
            </a:r>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algn="l" defTabSz="914400" rtl="0" eaLnBrk="1" fontAlgn="auto" latinLnBrk="0" hangingPunct="1">
              <a:lnSpc>
                <a:spcPct val="100000"/>
              </a:lnSpc>
              <a:buNone/>
              <a:defRPr kumimoji="0" lang="zh-CN" altLang="en-US" sz="3600" b="1" i="0" u="none" strike="noStrike" kern="1200" cap="none" spc="300" normalizeH="0" baseline="0" noProof="1" dirty="0">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defRPr kumimoji="0" lang="zh-CN" altLang="en-US" sz="1800" b="0" i="0" u="none" strike="noStrike" kern="1200" cap="none" spc="150" normalizeH="0" baseline="0" noProof="1" dirty="0">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tabLst>
                <a:tab pos="1609725" algn="l"/>
              </a:tabLst>
              <a:defRPr kumimoji="0" lang="zh-CN" altLang="en-US" sz="1600" b="0" i="0" u="none" strike="noStrike" kern="1200" cap="none" spc="150" normalizeH="0" baseline="0" noProof="1" dirty="0">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defRPr kumimoji="0" lang="zh-CN" altLang="en-US" sz="1600" b="0" i="0" u="none" strike="noStrike" kern="1200" cap="none" spc="150" normalizeH="0" baseline="0" noProof="1" dirty="0">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defRPr kumimoji="0" lang="zh-CN" altLang="en-US" sz="1400" b="0" i="0" u="none" strike="noStrike" kern="1200" cap="none" spc="150" normalizeH="0" baseline="0" noProof="1" dirty="0">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defRPr kumimoji="0" lang="zh-CN" altLang="en-US" sz="1400" b="0" i="0" u="none" strike="noStrike" kern="1200" cap="none" spc="150" normalizeH="0" baseline="0" noProof="1" dirty="0">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b="1" i="0" u="none" strike="noStrike" kern="1200" cap="none" spc="300" normalizeH="0" baseline="0">
                <a:effectLst/>
                <a:uFillTx/>
              </a:defRPr>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eaLnBrk="1" fontAlgn="auto" latinLnBrk="0" hangingPunct="1">
              <a:lnSpc>
                <a:spcPct val="130000"/>
              </a:lnSpc>
              <a:buNone/>
              <a:defRPr kumimoji="0" lang="zh-CN" altLang="en-US" sz="1800" b="0" i="0" u="none" strike="noStrike" kern="1200" cap="none" spc="150" normalizeH="0" baseline="0" noProof="1">
                <a:uFillTx/>
                <a:latin typeface="Arial" panose="020B0604020202020204" pitchFamily="34" charset="0"/>
                <a:ea typeface="微软雅黑" panose="020B0503020204020204" pitchFamily="34" charset="-122"/>
                <a:cs typeface="+mn-cs"/>
                <a:sym typeface="+mn-ea"/>
              </a:defRPr>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dirty="0">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600"/>
              </a:spcAft>
              <a:defRPr kumimoji="0" lang="zh-CN" altLang="en-US" sz="1600" b="0" i="0" u="none" strike="noStrike" kern="1200" cap="none" spc="150" normalizeH="0" baseline="0" noProof="1" dirty="0">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tabLst>
                <a:tab pos="1609725" algn="l"/>
              </a:tabLst>
              <a:defRPr kumimoji="0" lang="zh-CN" altLang="en-US" sz="1600" b="0" i="0" u="none" strike="noStrike" kern="1200" cap="none" spc="150" normalizeH="0" baseline="0" noProof="1" dirty="0">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defRPr kumimoji="0" lang="zh-CN" altLang="en-US" sz="1600" b="0" i="0" u="none" strike="noStrike" kern="1200" cap="none" spc="150" normalizeH="0" baseline="0" noProof="1" dirty="0">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defRPr kumimoji="0" lang="zh-CN" altLang="en-US" sz="1400" b="0" i="0" u="none" strike="noStrike" kern="1200" cap="none" spc="150" normalizeH="0" baseline="0" noProof="1" dirty="0">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defRPr kumimoji="0" lang="zh-CN" altLang="en-US" sz="1400" b="0" i="0" u="none" strike="noStrike" kern="1200" cap="none" spc="150" normalizeH="0" baseline="0" noProof="1" dirty="0">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lvl1pPr marL="228600" indent="-228600" eaLnBrk="1" fontAlgn="auto" latinLnBrk="0" hangingPunct="1">
              <a:lnSpc>
                <a:spcPct val="130000"/>
              </a:lnSpc>
              <a:spcAft>
                <a:spcPts val="600"/>
              </a:spcAft>
              <a:defRPr sz="1600" u="none" strike="noStrike" kern="1200" cap="none" spc="150" normalizeH="0" baseline="0">
                <a:latin typeface="Arial" panose="020B0604020202020204" pitchFamily="34" charset="0"/>
                <a:ea typeface="微软雅黑" panose="020B0503020204020204" pitchFamily="34" charset="-122"/>
              </a:defRPr>
            </a:lvl1pPr>
            <a:lvl2pPr marL="685800" indent="-228600" defTabSz="914400" eaLnBrk="1" fontAlgn="auto" latinLnBrk="0" hangingPunct="1">
              <a:lnSpc>
                <a:spcPct val="120000"/>
              </a:lnSpc>
              <a:tabLst>
                <a:tab pos="1609725" algn="l"/>
                <a:tab pos="1609725" algn="l"/>
                <a:tab pos="1609725" algn="l"/>
                <a:tab pos="1609725" algn="l"/>
              </a:tabLst>
              <a:defRPr sz="1600" u="none" strike="noStrike" kern="1200" cap="none" spc="150" normalizeH="0" baseline="0">
                <a:latin typeface="Arial" panose="020B0604020202020204" pitchFamily="34" charset="0"/>
                <a:ea typeface="微软雅黑" panose="020B0503020204020204" pitchFamily="34" charset="-122"/>
              </a:defRPr>
            </a:lvl2pPr>
            <a:lvl3pPr marL="1143000" indent="-228600" eaLnBrk="1" fontAlgn="auto" latinLnBrk="0" hangingPunct="1">
              <a:lnSpc>
                <a:spcPct val="120000"/>
              </a:lnSpc>
              <a:defRPr sz="1600" u="none" strike="noStrike" kern="1200" cap="none" spc="150" normalizeH="0" baseline="0">
                <a:latin typeface="Arial" panose="020B0604020202020204" pitchFamily="34" charset="0"/>
                <a:ea typeface="微软雅黑" panose="020B0503020204020204" pitchFamily="34" charset="-122"/>
              </a:defRPr>
            </a:lvl3pPr>
            <a:lvl4pPr marL="1600200" indent="-228600" eaLnBrk="1" fontAlgn="auto" latinLnBrk="0" hangingPunct="1">
              <a:lnSpc>
                <a:spcPct val="120000"/>
              </a:lnSpc>
              <a:defRPr sz="1400" u="none" strike="noStrike" kern="1200" cap="none" spc="150" normalizeH="0" baseline="0">
                <a:latin typeface="Arial" panose="020B0604020202020204" pitchFamily="34" charset="0"/>
                <a:ea typeface="微软雅黑" panose="020B0503020204020204" pitchFamily="34" charset="-122"/>
              </a:defRPr>
            </a:lvl4pPr>
            <a:lvl5pPr eaLnBrk="1" fontAlgn="auto" latinLnBrk="0" hangingPunct="1">
              <a:lnSpc>
                <a:spcPct val="120000"/>
              </a:lnSpc>
              <a:defRPr sz="1400" u="none" strike="noStrike" kern="1200" cap="none" spc="150" normalizeH="0">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dirty="0">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eaLnBrk="1" fontAlgn="auto" latinLnBrk="0" hangingPunct="1">
              <a:lnSpc>
                <a:spcPct val="100000"/>
              </a:lnSpc>
              <a:spcAft>
                <a:spcPts val="0"/>
              </a:spcAft>
              <a:buNone/>
              <a:defRPr sz="2000" b="1" u="none" strike="noStrike" kern="1200" cap="none" spc="200" normalizeH="0" baseline="0">
                <a:uFillTx/>
                <a:latin typeface="Arial" panose="020B0604020202020204" pitchFamily="34" charset="0"/>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600"/>
              </a:spcAft>
              <a:defRPr kumimoji="0" lang="zh-CN" altLang="en-US" sz="1600" b="0" i="0" u="none" strike="noStrike" kern="1200" cap="none" spc="150" normalizeH="0" baseline="0" noProof="1" dirty="0">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tabLst>
                <a:tab pos="1609725" algn="l"/>
              </a:tabLst>
              <a:defRPr kumimoji="0" lang="zh-CN" altLang="en-US" sz="1600" b="0" i="0" u="none" strike="noStrike" kern="1200" cap="none" spc="150" normalizeH="0" baseline="0" noProof="1" dirty="0">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defRPr kumimoji="0" lang="zh-CN" altLang="en-US" sz="1600" b="0" i="0" u="none" strike="noStrike" kern="1200" cap="none" spc="150" normalizeH="0" baseline="0" noProof="1" dirty="0">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defRPr kumimoji="0" lang="zh-CN" altLang="en-US" sz="1400" b="0" i="0" u="none" strike="noStrike" kern="1200" cap="none" spc="150" normalizeH="0" baseline="0" noProof="1" dirty="0">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defRPr kumimoji="0" lang="zh-CN" altLang="en-US" sz="1400" b="0" i="0" u="none" strike="noStrike" kern="1200" cap="none" spc="150" normalizeH="0" baseline="0" noProof="1" dirty="0">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marR="0" lvl="0" indent="0" algn="l" defTabSz="914400" rtl="0" eaLnBrk="1" fontAlgn="auto" latinLnBrk="0" hangingPunct="1">
              <a:lnSpc>
                <a:spcPct val="100000"/>
              </a:lnSpc>
              <a:spcBef>
                <a:spcPts val="0"/>
              </a:spcBef>
              <a:spcAft>
                <a:spcPts val="0"/>
              </a:spcAft>
              <a:buNone/>
              <a:defRPr kumimoji="0" lang="zh-CN" altLang="en-US" sz="2000" b="1" i="0" u="none" strike="noStrike" kern="1200" cap="none" spc="200" normalizeH="0" baseline="0" noProof="1" dirty="0">
                <a:uFillTx/>
                <a:latin typeface="Arial" panose="020B0604020202020204" pitchFamily="34" charset="0"/>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600"/>
              </a:spcAft>
              <a:defRPr kumimoji="0" lang="zh-CN" altLang="en-US" sz="1600" b="0" i="0" u="none" strike="noStrike" kern="1200" cap="none" spc="150" normalizeH="0" baseline="0" noProof="1" dirty="0">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tabLst>
                <a:tab pos="1609725" algn="l"/>
              </a:tabLst>
              <a:defRPr kumimoji="0" lang="zh-CN" altLang="en-US" sz="1600" b="0" i="0" u="none" strike="noStrike" kern="1200" cap="none" spc="150" normalizeH="0" baseline="0" noProof="1" dirty="0">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defRPr kumimoji="0" lang="zh-CN" altLang="en-US" sz="1600" b="0" i="0" u="none" strike="noStrike" kern="1200" cap="none" spc="150" normalizeH="0" baseline="0" noProof="1" dirty="0">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defRPr kumimoji="0" lang="zh-CN" altLang="en-US" sz="1400" b="0" i="0" u="none" strike="noStrike" kern="1200" cap="none" spc="150" normalizeH="0" baseline="0" noProof="1" dirty="0">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defRPr kumimoji="0" lang="zh-CN" altLang="en-US" sz="1400" b="0" i="0" u="none" strike="noStrike" kern="1200" cap="none" spc="150" normalizeH="0" baseline="0" noProof="1" dirty="0">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dirty="0">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330" y="1555115"/>
            <a:ext cx="5233035" cy="4608195"/>
          </a:xfrm>
        </p:spPr>
        <p:txBody>
          <a:bodyPr vert="horz" lIns="90000" tIns="46800" rIns="90000" bIns="4680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0" normalizeH="0" baseline="0" noProof="1" dirty="0">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marL="0" marR="0" lvl="0" indent="0" algn="l" defTabSz="914400" rtl="0" eaLnBrk="1" fontAlgn="auto" latinLnBrk="0" hangingPunct="1">
              <a:lnSpc>
                <a:spcPct val="130000"/>
              </a:lnSpc>
              <a:spcBef>
                <a:spcPts val="0"/>
              </a:spcBef>
              <a:spcAft>
                <a:spcPts val="600"/>
              </a:spcAft>
              <a:buFont typeface="Arial" panose="020B0604020202020204" pitchFamily="34" charset="0"/>
              <a:buNone/>
              <a:defRPr kumimoji="0" lang="zh-CN" altLang="en-US" sz="1600" b="0" i="0" u="none" strike="noStrike" kern="1200" cap="none" spc="150" normalizeH="0" baseline="0" noProof="1" dirty="0">
                <a:uFillTx/>
                <a:latin typeface="Arial" panose="020B0604020202020204" pitchFamily="34" charset="0"/>
                <a:ea typeface="微软雅黑" panose="020B0503020204020204" pitchFamily="34" charset="-122"/>
                <a:cs typeface="+mn-cs"/>
                <a:sym typeface="+mn-ea"/>
              </a:defRPr>
            </a:lvl1pPr>
            <a:lvl2pPr marL="457200" indent="0" defTabSz="914400" eaLnBrk="1" fontAlgn="auto" latinLnBrk="0" hangingPunct="1">
              <a:buNone/>
              <a:tabLst>
                <a:tab pos="1609725" algn="l"/>
                <a:tab pos="1609725" algn="l"/>
                <a:tab pos="1609725" algn="l"/>
                <a:tab pos="1609725" algn="l"/>
                <a:tab pos="1609725" algn="l"/>
                <a:tab pos="1609725" algn="l"/>
                <a:tab pos="1609725" algn="l"/>
                <a:tab pos="1609725" algn="l"/>
              </a:tabLst>
              <a:defRPr u="none" strike="noStrike" kern="1200" cap="none" spc="150" normalizeH="0">
                <a:uFillTx/>
                <a:latin typeface="Arial" panose="020B0604020202020204" pitchFamily="34" charset="0"/>
                <a:ea typeface="微软雅黑" panose="020B0503020204020204" pitchFamily="34" charset="-122"/>
              </a:defRPr>
            </a:lvl2pPr>
            <a:lvl3pPr eaLnBrk="1" fontAlgn="auto" latinLnBrk="0" hangingPunct="1">
              <a:defRPr u="none" strike="noStrike" kern="1200" cap="none" spc="150" normalizeH="0">
                <a:uFillTx/>
                <a:latin typeface="Arial" panose="020B0604020202020204" pitchFamily="34" charset="0"/>
                <a:ea typeface="微软雅黑" panose="020B0503020204020204" pitchFamily="34" charset="-122"/>
              </a:defRPr>
            </a:lvl3pPr>
            <a:lvl4pPr eaLnBrk="1" fontAlgn="auto" latinLnBrk="0" hangingPunct="1">
              <a:defRPr u="none" strike="noStrike" kern="1200" cap="none" spc="150" normalizeH="0">
                <a:uFillTx/>
                <a:latin typeface="Arial" panose="020B0604020202020204" pitchFamily="34" charset="0"/>
                <a:ea typeface="微软雅黑" panose="020B0503020204020204" pitchFamily="34" charset="-122"/>
              </a:defRPr>
            </a:lvl4pPr>
            <a:lvl5pPr eaLnBrk="1" fontAlgn="auto" latinLnBrk="0" hangingPunct="1">
              <a:defRPr u="none" strike="noStrike" kern="1200" cap="none" spc="150" normalizeH="0">
                <a:uFillTx/>
                <a:latin typeface="Arial" panose="020B0604020202020204" pitchFamily="34" charset="0"/>
                <a:ea typeface="微软雅黑" panose="020B0503020204020204" pitchFamily="34" charset="-122"/>
              </a:defRPr>
            </a:lvl5pPr>
          </a:lstStyle>
          <a:p>
            <a:pPr lvl="0"/>
            <a:r>
              <a:rPr dirty="0">
                <a:sym typeface="+mn-ea"/>
              </a:rPr>
              <a:t>单击此处编辑母版文本样式</a:t>
            </a:r>
            <a:endParaRPr dirty="0">
              <a:sym typeface="+mn-ea"/>
            </a:endParaRPr>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lstStyle>
            <a:lvl1pPr>
              <a:defRPr baseline="0"/>
            </a:lvl1pPr>
          </a:lstStyle>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marL="0" marR="0" lvl="0" algn="l" defTabSz="914400" rtl="0" eaLnBrk="1" fontAlgn="auto" latinLnBrk="0" hangingPunct="1">
              <a:lnSpc>
                <a:spcPct val="100000"/>
              </a:lnSpc>
              <a:spcAft>
                <a:spcPts val="0"/>
              </a:spcAft>
              <a:buNone/>
              <a:defRPr kumimoji="0" lang="zh-CN" altLang="en-US" sz="2800" b="1" i="0" u="none" strike="noStrike" kern="1200" cap="none" spc="300" normalizeH="0" baseline="0" noProof="1" dirty="0">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单击此处编辑标题</a:t>
            </a:r>
            <a:endParaRPr dirty="0">
              <a:sym typeface="+mn-ea"/>
            </a:endParaRPr>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eaLnBrk="1" fontAlgn="auto" latinLnBrk="0" hangingPunct="1">
              <a:lnSpc>
                <a:spcPct val="130000"/>
              </a:lnSpc>
              <a:spcAft>
                <a:spcPts val="1000"/>
              </a:spcAft>
              <a:defRPr u="none" strike="noStrike" kern="1200" cap="none" spc="150" normalizeH="0" baseline="0">
                <a:uFillTx/>
              </a:defRPr>
            </a:lvl1pPr>
            <a:lvl2pPr marL="685800" indent="-228600" defTabSz="914400" eaLnBrk="1" fontAlgn="auto" latinLnBrk="0" hangingPunct="1">
              <a:lnSpc>
                <a:spcPct val="120000"/>
              </a:lnSpc>
              <a:spcAft>
                <a:spcPts val="600"/>
              </a:spcAft>
              <a:tabLst>
                <a:tab pos="1609725" algn="l"/>
                <a:tab pos="1609725" algn="l"/>
                <a:tab pos="1609725" algn="l"/>
                <a:tab pos="1609725" algn="l"/>
              </a:tabLst>
              <a:defRPr u="none" strike="noStrike" kern="1200" cap="none" spc="150" normalizeH="0" baseline="0">
                <a:uFillTx/>
              </a:defRPr>
            </a:lvl2pPr>
            <a:lvl3pPr marL="1143000" indent="-228600" eaLnBrk="1" fontAlgn="auto" latinLnBrk="0" hangingPunct="1">
              <a:lnSpc>
                <a:spcPct val="120000"/>
              </a:lnSpc>
              <a:spcAft>
                <a:spcPts val="600"/>
              </a:spcAft>
              <a:defRPr u="none" strike="noStrike" kern="1200" cap="none" spc="150" normalizeH="0" baseline="0">
                <a:uFillTx/>
              </a:defRPr>
            </a:lvl3pPr>
            <a:lvl4pPr marL="1600200" indent="-228600" eaLnBrk="1" fontAlgn="auto" latinLnBrk="0" hangingPunct="1">
              <a:lnSpc>
                <a:spcPct val="120000"/>
              </a:lnSpc>
              <a:spcAft>
                <a:spcPts val="300"/>
              </a:spcAft>
              <a:defRPr u="none" strike="noStrike" kern="1200" cap="none" spc="150" normalizeH="0" baseline="0">
                <a:uFillTx/>
              </a:defRPr>
            </a:lvl4pPr>
            <a:lvl5pPr marL="2057400" indent="-228600" eaLnBrk="1" fontAlgn="auto" latinLnBrk="0" hangingPunct="1">
              <a:lnSpc>
                <a:spcPct val="120000"/>
              </a:lnSpc>
              <a:spcAft>
                <a:spcPts val="300"/>
              </a:spcAft>
              <a:defRPr u="none" strike="noStrike" kern="1200" cap="none" spc="150" normalizeH="0" baseline="0">
                <a:uFillTx/>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rgbClr val="FFFFFF"/>
            </a:gs>
            <a:gs pos="100000">
              <a:srgbClr val="D9D9D9"/>
            </a:gs>
          </a:gsLst>
          <a:lin ang="5400000" scaled="0"/>
        </a:gra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latin typeface="Arial" panose="020B0604020202020204" pitchFamily="34" charset="0"/>
                <a:ea typeface="微软雅黑" panose="020B0503020204020204" pitchFamily="3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latin typeface="Arial" panose="020B0604020202020204" pitchFamily="34" charset="0"/>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latin typeface="Arial" panose="020B0604020202020204" pitchFamily="34" charset="0"/>
                <a:ea typeface="微软雅黑" panose="020B0503020204020204" pitchFamily="34" charset="-122"/>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image" Target="../media/image22.png"/></Relationships>
</file>

<file path=ppt/slides/_rels/slide11.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image" Target="../media/image13.png"/></Relationships>
</file>

<file path=ppt/slides/_rels/slide12.xml.rels><?xml version="1.0" encoding="UTF-8" standalone="yes"?>
<Relationships xmlns="http://schemas.openxmlformats.org/package/2006/relationships"><Relationship Id="rId9" Type="http://schemas.openxmlformats.org/officeDocument/2006/relationships/slideLayout" Target="../slideLayouts/slideLayout2.xml"/><Relationship Id="rId8" Type="http://schemas.openxmlformats.org/officeDocument/2006/relationships/image" Target="../media/image30.png"/><Relationship Id="rId7" Type="http://schemas.openxmlformats.org/officeDocument/2006/relationships/image" Target="../media/image29.png"/><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3.png"/><Relationship Id="rId3" Type="http://schemas.openxmlformats.org/officeDocument/2006/relationships/image" Target="../media/image1.png"/><Relationship Id="rId2" Type="http://schemas.openxmlformats.org/officeDocument/2006/relationships/image" Target="../media/image26.png"/><Relationship Id="rId1" Type="http://schemas.openxmlformats.org/officeDocument/2006/relationships/image" Target="../media/image25.png"/></Relationships>
</file>

<file path=ppt/slides/_rels/slide13.xml.rels><?xml version="1.0" encoding="UTF-8" standalone="yes"?>
<Relationships xmlns="http://schemas.openxmlformats.org/package/2006/relationships"><Relationship Id="rId9" Type="http://schemas.openxmlformats.org/officeDocument/2006/relationships/slideLayout" Target="../slideLayouts/slideLayout2.xml"/><Relationship Id="rId8" Type="http://schemas.openxmlformats.org/officeDocument/2006/relationships/image" Target="../media/image38.png"/><Relationship Id="rId7" Type="http://schemas.openxmlformats.org/officeDocument/2006/relationships/image" Target="../media/image37.png"/><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image" Target="../media/image31.png"/></Relationships>
</file>

<file path=ppt/slides/_rels/slide14.xml.rels><?xml version="1.0" encoding="UTF-8" standalone="yes"?>
<Relationships xmlns="http://schemas.openxmlformats.org/package/2006/relationships"><Relationship Id="rId9" Type="http://schemas.openxmlformats.org/officeDocument/2006/relationships/image" Target="../media/image43.png"/><Relationship Id="rId8" Type="http://schemas.openxmlformats.org/officeDocument/2006/relationships/image" Target="../media/image42.png"/><Relationship Id="rId7" Type="http://schemas.openxmlformats.org/officeDocument/2006/relationships/image" Target="../media/image41.png"/><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png"/><Relationship Id="rId3" Type="http://schemas.openxmlformats.org/officeDocument/2006/relationships/tags" Target="../tags/tag64.xml"/><Relationship Id="rId2" Type="http://schemas.openxmlformats.org/officeDocument/2006/relationships/image" Target="../media/image1.png"/><Relationship Id="rId11" Type="http://schemas.openxmlformats.org/officeDocument/2006/relationships/slideLayout" Target="../slideLayouts/slideLayout2.xml"/><Relationship Id="rId10" Type="http://schemas.openxmlformats.org/officeDocument/2006/relationships/image" Target="../media/image44.png"/><Relationship Id="rId1" Type="http://schemas.openxmlformats.org/officeDocument/2006/relationships/tags" Target="../tags/tag63.xml"/></Relationships>
</file>

<file path=ppt/slides/_rels/slide15.xml.rels><?xml version="1.0" encoding="UTF-8" standalone="yes"?>
<Relationships xmlns="http://schemas.openxmlformats.org/package/2006/relationships"><Relationship Id="rId7"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5.png"/><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1.png"/></Relationships>
</file>

<file path=ppt/slides/_rels/slide16.xml.rels><?xml version="1.0" encoding="UTF-8" standalone="yes"?>
<Relationships xmlns="http://schemas.openxmlformats.org/package/2006/relationships"><Relationship Id="rId7"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1.png"/><Relationship Id="rId3" Type="http://schemas.openxmlformats.org/officeDocument/2006/relationships/image" Target="../media/image10.png"/><Relationship Id="rId2" Type="http://schemas.openxmlformats.org/officeDocument/2006/relationships/image" Target="../media/image14.png"/><Relationship Id="rId1" Type="http://schemas.openxmlformats.org/officeDocument/2006/relationships/image" Target="../media/image13.png"/></Relationships>
</file>

<file path=ppt/slides/_rels/slide17.xml.rels><?xml version="1.0" encoding="UTF-8" standalone="yes"?>
<Relationships xmlns="http://schemas.openxmlformats.org/package/2006/relationships"><Relationship Id="rId7"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23.png"/><Relationship Id="rId3" Type="http://schemas.openxmlformats.org/officeDocument/2006/relationships/image" Target="../media/image22.png"/><Relationship Id="rId2" Type="http://schemas.openxmlformats.org/officeDocument/2006/relationships/image" Target="../media/image20.png"/><Relationship Id="rId1" Type="http://schemas.openxmlformats.org/officeDocument/2006/relationships/image" Target="../media/image19.png"/></Relationships>
</file>

<file path=ppt/slides/_rels/slide18.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image" Target="../media/image45.png"/></Relationships>
</file>

<file path=ppt/slides/_rels/slide19.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51.png"/><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image" Target="../media/image48.png"/></Relationships>
</file>

<file path=ppt/slides/_rels/slide2.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slides/_rels/slide20.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55.png"/><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image" Target="../media/image52.png"/></Relationships>
</file>

<file path=ppt/slides/_rels/slide21.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59.png"/><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image" Target="../media/image56.png"/></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61.png"/><Relationship Id="rId1" Type="http://schemas.openxmlformats.org/officeDocument/2006/relationships/image" Target="../media/image60.png"/></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62.png"/></Relationships>
</file>

<file path=ppt/slides/_rels/slide24.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67.png"/><Relationship Id="rId4" Type="http://schemas.openxmlformats.org/officeDocument/2006/relationships/image" Target="../media/image66.png"/><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image" Target="../media/image63.png"/></Relationships>
</file>

<file path=ppt/slides/_rels/slide25.xml.rels><?xml version="1.0" encoding="UTF-8" standalone="yes"?>
<Relationships xmlns="http://schemas.openxmlformats.org/package/2006/relationships"><Relationship Id="rId6" Type="http://schemas.openxmlformats.org/officeDocument/2006/relationships/slideLayout" Target="../slideLayouts/slideLayout7.xml"/><Relationship Id="rId5" Type="http://schemas.openxmlformats.org/officeDocument/2006/relationships/image" Target="../media/image67.png"/><Relationship Id="rId4" Type="http://schemas.openxmlformats.org/officeDocument/2006/relationships/image" Target="../media/image66.png"/><Relationship Id="rId3" Type="http://schemas.openxmlformats.org/officeDocument/2006/relationships/image" Target="../media/image69.png"/><Relationship Id="rId2" Type="http://schemas.openxmlformats.org/officeDocument/2006/relationships/image" Target="../media/image65.png"/><Relationship Id="rId1" Type="http://schemas.openxmlformats.org/officeDocument/2006/relationships/image" Target="../media/image68.png"/></Relationships>
</file>

<file path=ppt/slides/_rels/slide3.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image" Target="../media/image4.png"/></Relationships>
</file>

<file path=ppt/slides/_rels/slide4.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image" Target="../media/image7.png"/></Relationships>
</file>

<file path=ppt/slides/_rels/slide5.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image" Target="../media/image10.png"/></Relationships>
</file>

<file path=ppt/slides/_rels/slide6.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image" Target="../media/image13.png"/></Relationships>
</file>

<file path=ppt/slides/_rels/slide7.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image" Target="../media/image1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7409" name="文本框 1"/>
          <p:cNvSpPr txBox="1"/>
          <p:nvPr/>
        </p:nvSpPr>
        <p:spPr>
          <a:xfrm>
            <a:off x="4275138" y="1755775"/>
            <a:ext cx="3324225" cy="737235"/>
          </a:xfrm>
          <a:prstGeom prst="rect">
            <a:avLst/>
          </a:prstGeom>
          <a:noFill/>
          <a:ln w="9525">
            <a:noFill/>
          </a:ln>
        </p:spPr>
        <p:txBody>
          <a:bodyPr wrap="none" anchor="t">
            <a:spAutoFit/>
          </a:bodyPr>
          <a:p>
            <a:r>
              <a:rPr lang="en-US" altLang="zh-CN" sz="2100">
                <a:latin typeface="Arial" panose="020B0604020202020204" pitchFamily="34" charset="0"/>
                <a:ea typeface="宋体" panose="02010600030101010101" pitchFamily="2" charset="-122"/>
              </a:rPr>
              <a:t>Li</a:t>
            </a:r>
            <a:r>
              <a:rPr lang="zh-CN" altLang="en-US" sz="2100">
                <a:latin typeface="Arial" panose="020B0604020202020204" pitchFamily="34" charset="0"/>
                <a:ea typeface="宋体" panose="02010600030101010101" pitchFamily="2" charset="-122"/>
              </a:rPr>
              <a:t>（金属端帽顶部的半径）</a:t>
            </a:r>
            <a:endParaRPr lang="zh-CN" altLang="en-US" sz="2100">
              <a:latin typeface="Arial" panose="020B0604020202020204" pitchFamily="34" charset="0"/>
              <a:ea typeface="宋体" panose="02010600030101010101" pitchFamily="2" charset="-122"/>
            </a:endParaRPr>
          </a:p>
          <a:p>
            <a:endParaRPr lang="en-US" altLang="zh-CN" sz="2100">
              <a:latin typeface="Arial" panose="020B0604020202020204" pitchFamily="34" charset="0"/>
              <a:ea typeface="宋体" panose="02010600030101010101" pitchFamily="2"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6625" name="图片 1"/>
          <p:cNvPicPr>
            <a:picLocks noChangeAspect="1"/>
          </p:cNvPicPr>
          <p:nvPr/>
        </p:nvPicPr>
        <p:blipFill>
          <a:blip r:embed="rId1"/>
          <a:stretch>
            <a:fillRect/>
          </a:stretch>
        </p:blipFill>
        <p:spPr>
          <a:xfrm>
            <a:off x="1924050" y="1190625"/>
            <a:ext cx="5535613" cy="3933825"/>
          </a:xfrm>
          <a:prstGeom prst="rect">
            <a:avLst/>
          </a:prstGeom>
          <a:noFill/>
          <a:ln w="9525">
            <a:noFill/>
          </a:ln>
        </p:spPr>
      </p:pic>
      <p:pic>
        <p:nvPicPr>
          <p:cNvPr id="26626" name="图片 2"/>
          <p:cNvPicPr>
            <a:picLocks noChangeAspect="1"/>
          </p:cNvPicPr>
          <p:nvPr/>
        </p:nvPicPr>
        <p:blipFill>
          <a:blip r:embed="rId2"/>
          <a:stretch>
            <a:fillRect/>
          </a:stretch>
        </p:blipFill>
        <p:spPr>
          <a:xfrm>
            <a:off x="7904163" y="1190625"/>
            <a:ext cx="2455862" cy="1298575"/>
          </a:xfrm>
          <a:prstGeom prst="rect">
            <a:avLst/>
          </a:prstGeom>
          <a:noFill/>
          <a:ln w="9525">
            <a:noFill/>
          </a:ln>
        </p:spPr>
      </p:pic>
      <p:pic>
        <p:nvPicPr>
          <p:cNvPr id="26627" name="图片 3"/>
          <p:cNvPicPr>
            <a:picLocks noChangeAspect="1"/>
          </p:cNvPicPr>
          <p:nvPr/>
        </p:nvPicPr>
        <p:blipFill>
          <a:blip r:embed="rId3"/>
          <a:stretch>
            <a:fillRect/>
          </a:stretch>
        </p:blipFill>
        <p:spPr>
          <a:xfrm>
            <a:off x="6921500" y="3394075"/>
            <a:ext cx="3413125" cy="2486025"/>
          </a:xfrm>
          <a:prstGeom prst="rect">
            <a:avLst/>
          </a:prstGeom>
          <a:noFill/>
          <a:ln w="9525">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7649" name="图片 1"/>
          <p:cNvPicPr>
            <a:picLocks noChangeAspect="1"/>
          </p:cNvPicPr>
          <p:nvPr/>
        </p:nvPicPr>
        <p:blipFill>
          <a:blip r:embed="rId1"/>
          <a:stretch>
            <a:fillRect/>
          </a:stretch>
        </p:blipFill>
        <p:spPr>
          <a:xfrm>
            <a:off x="1663700" y="1136650"/>
            <a:ext cx="5410200" cy="3846513"/>
          </a:xfrm>
          <a:prstGeom prst="rect">
            <a:avLst/>
          </a:prstGeom>
          <a:noFill/>
          <a:ln w="9525">
            <a:noFill/>
          </a:ln>
        </p:spPr>
      </p:pic>
      <p:pic>
        <p:nvPicPr>
          <p:cNvPr id="27650" name="图片 2"/>
          <p:cNvPicPr>
            <a:picLocks noChangeAspect="1"/>
          </p:cNvPicPr>
          <p:nvPr/>
        </p:nvPicPr>
        <p:blipFill>
          <a:blip r:embed="rId2"/>
          <a:stretch>
            <a:fillRect/>
          </a:stretch>
        </p:blipFill>
        <p:spPr>
          <a:xfrm>
            <a:off x="7288213" y="1204913"/>
            <a:ext cx="2571750" cy="1349375"/>
          </a:xfrm>
          <a:prstGeom prst="rect">
            <a:avLst/>
          </a:prstGeom>
          <a:noFill/>
          <a:ln w="9525">
            <a:noFill/>
          </a:ln>
        </p:spPr>
      </p:pic>
      <p:pic>
        <p:nvPicPr>
          <p:cNvPr id="27651" name="图片 3"/>
          <p:cNvPicPr>
            <a:picLocks noChangeAspect="1"/>
          </p:cNvPicPr>
          <p:nvPr/>
        </p:nvPicPr>
        <p:blipFill>
          <a:blip r:embed="rId3"/>
          <a:stretch>
            <a:fillRect/>
          </a:stretch>
        </p:blipFill>
        <p:spPr>
          <a:xfrm>
            <a:off x="7073900" y="2719388"/>
            <a:ext cx="3533775" cy="2490787"/>
          </a:xfrm>
          <a:prstGeom prst="rect">
            <a:avLst/>
          </a:prstGeom>
          <a:noFill/>
          <a:ln w="9525">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614680" y="424180"/>
            <a:ext cx="4125595" cy="410845"/>
          </a:xfrm>
          <a:prstGeom prst="rect">
            <a:avLst/>
          </a:prstGeom>
          <a:noFill/>
        </p:spPr>
        <p:txBody>
          <a:bodyPr wrap="square" rtlCol="0" anchor="t">
            <a:spAutoFit/>
          </a:bodyPr>
          <a:p>
            <a:pPr>
              <a:lnSpc>
                <a:spcPct val="130000"/>
              </a:lnSpc>
            </a:pPr>
            <a:r>
              <a:rPr lang="zh-CN" altLang="en-US" sz="2000" dirty="0">
                <a:solidFill>
                  <a:srgbClr val="523A2C"/>
                </a:solidFill>
                <a:latin typeface="华文细黑" panose="02010600040101010101" pitchFamily="2" charset="-122"/>
                <a:ea typeface="华文细黑" panose="02010600040101010101" pitchFamily="2" charset="-122"/>
                <a:sym typeface="+mn-ea"/>
              </a:rPr>
              <a:t>变Lc(整个压电材料的半径)</a:t>
            </a:r>
            <a:endParaRPr lang="zh-CN" altLang="en-US" sz="2000" dirty="0">
              <a:solidFill>
                <a:srgbClr val="523A2C"/>
              </a:solidFill>
              <a:latin typeface="华文细黑" panose="02010600040101010101" pitchFamily="2" charset="-122"/>
              <a:ea typeface="华文细黑" panose="02010600040101010101" pitchFamily="2" charset="-122"/>
            </a:endParaRPr>
          </a:p>
        </p:txBody>
      </p:sp>
      <p:grpSp>
        <p:nvGrpSpPr>
          <p:cNvPr id="3" name="组合 2"/>
          <p:cNvGrpSpPr/>
          <p:nvPr/>
        </p:nvGrpSpPr>
        <p:grpSpPr>
          <a:xfrm>
            <a:off x="946150" y="514350"/>
            <a:ext cx="10323195" cy="4689475"/>
            <a:chOff x="1026" y="1833"/>
            <a:chExt cx="16257" cy="7385"/>
          </a:xfrm>
        </p:grpSpPr>
        <p:pic>
          <p:nvPicPr>
            <p:cNvPr id="6145" name="图片 1"/>
            <p:cNvPicPr>
              <a:picLocks noChangeAspect="1"/>
            </p:cNvPicPr>
            <p:nvPr/>
          </p:nvPicPr>
          <p:blipFill>
            <a:blip r:embed="rId1"/>
            <a:stretch>
              <a:fillRect/>
            </a:stretch>
          </p:blipFill>
          <p:spPr>
            <a:xfrm>
              <a:off x="1026" y="2529"/>
              <a:ext cx="3790" cy="2030"/>
            </a:xfrm>
            <a:prstGeom prst="rect">
              <a:avLst/>
            </a:prstGeom>
            <a:noFill/>
            <a:ln w="9525">
              <a:noFill/>
            </a:ln>
          </p:spPr>
        </p:pic>
        <p:pic>
          <p:nvPicPr>
            <p:cNvPr id="6146" name="图片 2"/>
            <p:cNvPicPr>
              <a:picLocks noChangeAspect="1"/>
            </p:cNvPicPr>
            <p:nvPr/>
          </p:nvPicPr>
          <p:blipFill>
            <a:blip r:embed="rId2"/>
            <a:stretch>
              <a:fillRect/>
            </a:stretch>
          </p:blipFill>
          <p:spPr>
            <a:xfrm>
              <a:off x="6893" y="1833"/>
              <a:ext cx="10390" cy="7385"/>
            </a:xfrm>
            <a:prstGeom prst="rect">
              <a:avLst/>
            </a:prstGeom>
            <a:noFill/>
            <a:ln w="9525">
              <a:noFill/>
            </a:ln>
          </p:spPr>
        </p:pic>
      </p:grpSp>
      <p:grpSp>
        <p:nvGrpSpPr>
          <p:cNvPr id="5" name="组合 4"/>
          <p:cNvGrpSpPr/>
          <p:nvPr/>
        </p:nvGrpSpPr>
        <p:grpSpPr>
          <a:xfrm>
            <a:off x="751205" y="963295"/>
            <a:ext cx="10518140" cy="4240530"/>
            <a:chOff x="1183" y="1517"/>
            <a:chExt cx="16564" cy="6678"/>
          </a:xfrm>
        </p:grpSpPr>
        <p:pic>
          <p:nvPicPr>
            <p:cNvPr id="7169" name="图片 1"/>
            <p:cNvPicPr>
              <a:picLocks noChangeAspect="1"/>
            </p:cNvPicPr>
            <p:nvPr/>
          </p:nvPicPr>
          <p:blipFill>
            <a:blip r:embed="rId3"/>
            <a:stretch>
              <a:fillRect/>
            </a:stretch>
          </p:blipFill>
          <p:spPr>
            <a:xfrm>
              <a:off x="6473" y="1517"/>
              <a:ext cx="11274" cy="6678"/>
            </a:xfrm>
            <a:prstGeom prst="rect">
              <a:avLst/>
            </a:prstGeom>
            <a:noFill/>
            <a:ln w="9525">
              <a:noFill/>
            </a:ln>
          </p:spPr>
        </p:pic>
        <p:pic>
          <p:nvPicPr>
            <p:cNvPr id="7171" name="图片 3"/>
            <p:cNvPicPr>
              <a:picLocks noChangeAspect="1"/>
            </p:cNvPicPr>
            <p:nvPr/>
          </p:nvPicPr>
          <p:blipFill>
            <a:blip r:embed="rId4"/>
            <a:stretch>
              <a:fillRect/>
            </a:stretch>
          </p:blipFill>
          <p:spPr>
            <a:xfrm>
              <a:off x="1183" y="3138"/>
              <a:ext cx="3940" cy="2513"/>
            </a:xfrm>
            <a:prstGeom prst="rect">
              <a:avLst/>
            </a:prstGeom>
            <a:noFill/>
            <a:ln w="9525">
              <a:noFill/>
            </a:ln>
          </p:spPr>
        </p:pic>
      </p:grpSp>
      <p:grpSp>
        <p:nvGrpSpPr>
          <p:cNvPr id="6" name="组合 5"/>
          <p:cNvGrpSpPr/>
          <p:nvPr/>
        </p:nvGrpSpPr>
        <p:grpSpPr>
          <a:xfrm>
            <a:off x="700405" y="1570355"/>
            <a:ext cx="10489565" cy="4337050"/>
            <a:chOff x="1103" y="2473"/>
            <a:chExt cx="16519" cy="6830"/>
          </a:xfrm>
        </p:grpSpPr>
        <p:pic>
          <p:nvPicPr>
            <p:cNvPr id="8193" name="图片 1"/>
            <p:cNvPicPr>
              <a:picLocks noChangeAspect="1"/>
            </p:cNvPicPr>
            <p:nvPr/>
          </p:nvPicPr>
          <p:blipFill>
            <a:blip r:embed="rId5"/>
            <a:stretch>
              <a:fillRect/>
            </a:stretch>
          </p:blipFill>
          <p:spPr>
            <a:xfrm>
              <a:off x="6597" y="2473"/>
              <a:ext cx="11025" cy="6830"/>
            </a:xfrm>
            <a:prstGeom prst="rect">
              <a:avLst/>
            </a:prstGeom>
            <a:noFill/>
            <a:ln w="9525">
              <a:noFill/>
            </a:ln>
          </p:spPr>
        </p:pic>
        <p:pic>
          <p:nvPicPr>
            <p:cNvPr id="8195" name="图片 3"/>
            <p:cNvPicPr>
              <a:picLocks noChangeAspect="1"/>
            </p:cNvPicPr>
            <p:nvPr/>
          </p:nvPicPr>
          <p:blipFill>
            <a:blip r:embed="rId6"/>
            <a:stretch>
              <a:fillRect/>
            </a:stretch>
          </p:blipFill>
          <p:spPr>
            <a:xfrm>
              <a:off x="1103" y="5143"/>
              <a:ext cx="4099" cy="2689"/>
            </a:xfrm>
            <a:prstGeom prst="rect">
              <a:avLst/>
            </a:prstGeom>
            <a:noFill/>
            <a:ln w="9525">
              <a:noFill/>
            </a:ln>
          </p:spPr>
        </p:pic>
      </p:grpSp>
      <p:grpSp>
        <p:nvGrpSpPr>
          <p:cNvPr id="7" name="组合 6"/>
          <p:cNvGrpSpPr/>
          <p:nvPr/>
        </p:nvGrpSpPr>
        <p:grpSpPr>
          <a:xfrm>
            <a:off x="700405" y="2742565"/>
            <a:ext cx="10234295" cy="4022725"/>
            <a:chOff x="1103" y="4319"/>
            <a:chExt cx="16117" cy="6335"/>
          </a:xfrm>
        </p:grpSpPr>
        <p:pic>
          <p:nvPicPr>
            <p:cNvPr id="9218" name="图片 3"/>
            <p:cNvPicPr>
              <a:picLocks noChangeAspect="1"/>
            </p:cNvPicPr>
            <p:nvPr/>
          </p:nvPicPr>
          <p:blipFill>
            <a:blip r:embed="rId7"/>
            <a:stretch>
              <a:fillRect/>
            </a:stretch>
          </p:blipFill>
          <p:spPr>
            <a:xfrm>
              <a:off x="1103" y="6975"/>
              <a:ext cx="4890" cy="3255"/>
            </a:xfrm>
            <a:prstGeom prst="rect">
              <a:avLst/>
            </a:prstGeom>
            <a:noFill/>
            <a:ln w="9525">
              <a:noFill/>
            </a:ln>
          </p:spPr>
        </p:pic>
        <p:pic>
          <p:nvPicPr>
            <p:cNvPr id="9219" name="图片 1"/>
            <p:cNvPicPr>
              <a:picLocks noChangeAspect="1"/>
            </p:cNvPicPr>
            <p:nvPr/>
          </p:nvPicPr>
          <p:blipFill>
            <a:blip r:embed="rId8"/>
            <a:stretch>
              <a:fillRect/>
            </a:stretch>
          </p:blipFill>
          <p:spPr>
            <a:xfrm>
              <a:off x="6998" y="4319"/>
              <a:ext cx="10222" cy="6335"/>
            </a:xfrm>
            <a:prstGeom prst="rect">
              <a:avLst/>
            </a:prstGeom>
            <a:noFill/>
            <a:ln w="9525">
              <a:noFill/>
            </a:ln>
          </p:spPr>
        </p:pic>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xit" presetSubtype="4" fill="hold" nodeType="clickEffect">
                                  <p:stCondLst>
                                    <p:cond delay="0"/>
                                  </p:stCondLst>
                                  <p:childTnLst>
                                    <p:anim calcmode="lin" valueType="num">
                                      <p:cBhvr additive="base">
                                        <p:cTn id="12" dur="500"/>
                                        <p:tgtEl>
                                          <p:spTgt spid="3"/>
                                        </p:tgtEl>
                                        <p:attrNameLst>
                                          <p:attrName>ppt_x</p:attrName>
                                        </p:attrNameLst>
                                      </p:cBhvr>
                                      <p:tavLst>
                                        <p:tav tm="0">
                                          <p:val>
                                            <p:strVal val="ppt_x"/>
                                          </p:val>
                                        </p:tav>
                                        <p:tav tm="100000">
                                          <p:val>
                                            <p:strVal val="ppt_x"/>
                                          </p:val>
                                        </p:tav>
                                      </p:tavLst>
                                    </p:anim>
                                    <p:anim calcmode="lin" valueType="num">
                                      <p:cBhvr additive="base">
                                        <p:cTn id="13" dur="500"/>
                                        <p:tgtEl>
                                          <p:spTgt spid="3"/>
                                        </p:tgtEl>
                                        <p:attrNameLst>
                                          <p:attrName>ppt_y</p:attrName>
                                        </p:attrNameLst>
                                      </p:cBhvr>
                                      <p:tavLst>
                                        <p:tav tm="0">
                                          <p:val>
                                            <p:strVal val="ppt_y"/>
                                          </p:val>
                                        </p:tav>
                                        <p:tav tm="100000">
                                          <p:val>
                                            <p:strVal val="1+ppt_h/2"/>
                                          </p:val>
                                        </p:tav>
                                      </p:tavLst>
                                    </p:anim>
                                    <p:set>
                                      <p:cBhvr>
                                        <p:cTn id="14" dur="1" fill="hold">
                                          <p:stCondLst>
                                            <p:cond delay="499"/>
                                          </p:stCondLst>
                                        </p:cTn>
                                        <p:tgtEl>
                                          <p:spTgt spid="3"/>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xit" presetSubtype="4" fill="hold" nodeType="clickEffect">
                                  <p:stCondLst>
                                    <p:cond delay="0"/>
                                  </p:stCondLst>
                                  <p:childTnLst>
                                    <p:anim calcmode="lin" valueType="num">
                                      <p:cBhvr additive="base">
                                        <p:cTn id="24" dur="500"/>
                                        <p:tgtEl>
                                          <p:spTgt spid="5"/>
                                        </p:tgtEl>
                                        <p:attrNameLst>
                                          <p:attrName>ppt_x</p:attrName>
                                        </p:attrNameLst>
                                      </p:cBhvr>
                                      <p:tavLst>
                                        <p:tav tm="0">
                                          <p:val>
                                            <p:strVal val="ppt_x"/>
                                          </p:val>
                                        </p:tav>
                                        <p:tav tm="100000">
                                          <p:val>
                                            <p:strVal val="ppt_x"/>
                                          </p:val>
                                        </p:tav>
                                      </p:tavLst>
                                    </p:anim>
                                    <p:anim calcmode="lin" valueType="num">
                                      <p:cBhvr additive="base">
                                        <p:cTn id="25" dur="500"/>
                                        <p:tgtEl>
                                          <p:spTgt spid="5"/>
                                        </p:tgtEl>
                                        <p:attrNameLst>
                                          <p:attrName>ppt_y</p:attrName>
                                        </p:attrNameLst>
                                      </p:cBhvr>
                                      <p:tavLst>
                                        <p:tav tm="0">
                                          <p:val>
                                            <p:strVal val="ppt_y"/>
                                          </p:val>
                                        </p:tav>
                                        <p:tav tm="100000">
                                          <p:val>
                                            <p:strVal val="1+ppt_h/2"/>
                                          </p:val>
                                        </p:tav>
                                      </p:tavLst>
                                    </p:anim>
                                    <p:set>
                                      <p:cBhvr>
                                        <p:cTn id="26" dur="1" fill="hold">
                                          <p:stCondLst>
                                            <p:cond delay="499"/>
                                          </p:stCondLst>
                                        </p:cTn>
                                        <p:tgtEl>
                                          <p:spTgt spid="5"/>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additive="base">
                                        <p:cTn id="31" dur="500" fill="hold"/>
                                        <p:tgtEl>
                                          <p:spTgt spid="6"/>
                                        </p:tgtEl>
                                        <p:attrNameLst>
                                          <p:attrName>ppt_x</p:attrName>
                                        </p:attrNameLst>
                                      </p:cBhvr>
                                      <p:tavLst>
                                        <p:tav tm="0">
                                          <p:val>
                                            <p:strVal val="#ppt_x"/>
                                          </p:val>
                                        </p:tav>
                                        <p:tav tm="100000">
                                          <p:val>
                                            <p:strVal val="#ppt_x"/>
                                          </p:val>
                                        </p:tav>
                                      </p:tavLst>
                                    </p:anim>
                                    <p:anim calcmode="lin" valueType="num">
                                      <p:cBhvr additive="base">
                                        <p:cTn id="3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xit" presetSubtype="4" fill="hold" nodeType="clickEffect">
                                  <p:stCondLst>
                                    <p:cond delay="0"/>
                                  </p:stCondLst>
                                  <p:childTnLst>
                                    <p:anim calcmode="lin" valueType="num">
                                      <p:cBhvr additive="base">
                                        <p:cTn id="36" dur="500"/>
                                        <p:tgtEl>
                                          <p:spTgt spid="6"/>
                                        </p:tgtEl>
                                        <p:attrNameLst>
                                          <p:attrName>ppt_x</p:attrName>
                                        </p:attrNameLst>
                                      </p:cBhvr>
                                      <p:tavLst>
                                        <p:tav tm="0">
                                          <p:val>
                                            <p:strVal val="ppt_x"/>
                                          </p:val>
                                        </p:tav>
                                        <p:tav tm="100000">
                                          <p:val>
                                            <p:strVal val="ppt_x"/>
                                          </p:val>
                                        </p:tav>
                                      </p:tavLst>
                                    </p:anim>
                                    <p:anim calcmode="lin" valueType="num">
                                      <p:cBhvr additive="base">
                                        <p:cTn id="37" dur="500"/>
                                        <p:tgtEl>
                                          <p:spTgt spid="6"/>
                                        </p:tgtEl>
                                        <p:attrNameLst>
                                          <p:attrName>ppt_y</p:attrName>
                                        </p:attrNameLst>
                                      </p:cBhvr>
                                      <p:tavLst>
                                        <p:tav tm="0">
                                          <p:val>
                                            <p:strVal val="ppt_y"/>
                                          </p:val>
                                        </p:tav>
                                        <p:tav tm="100000">
                                          <p:val>
                                            <p:strVal val="1+ppt_h/2"/>
                                          </p:val>
                                        </p:tav>
                                      </p:tavLst>
                                    </p:anim>
                                    <p:set>
                                      <p:cBhvr>
                                        <p:cTn id="38" dur="1" fill="hold">
                                          <p:stCondLst>
                                            <p:cond delay="499"/>
                                          </p:stCondLst>
                                        </p:cTn>
                                        <p:tgtEl>
                                          <p:spTgt spid="6"/>
                                        </p:tgtEl>
                                        <p:attrNameLst>
                                          <p:attrName>style.visibility</p:attrName>
                                        </p:attrNameLst>
                                      </p:cBhvr>
                                      <p:to>
                                        <p:strVal val="hidden"/>
                                      </p:to>
                                    </p:set>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7"/>
                                        </p:tgtEl>
                                        <p:attrNameLst>
                                          <p:attrName>style.visibility</p:attrName>
                                        </p:attrNameLst>
                                      </p:cBhvr>
                                      <p:to>
                                        <p:strVal val="visible"/>
                                      </p:to>
                                    </p:set>
                                    <p:anim calcmode="lin" valueType="num">
                                      <p:cBhvr additive="base">
                                        <p:cTn id="43" dur="500" fill="hold"/>
                                        <p:tgtEl>
                                          <p:spTgt spid="7"/>
                                        </p:tgtEl>
                                        <p:attrNameLst>
                                          <p:attrName>ppt_x</p:attrName>
                                        </p:attrNameLst>
                                      </p:cBhvr>
                                      <p:tavLst>
                                        <p:tav tm="0">
                                          <p:val>
                                            <p:strVal val="#ppt_x"/>
                                          </p:val>
                                        </p:tav>
                                        <p:tav tm="100000">
                                          <p:val>
                                            <p:strVal val="#ppt_x"/>
                                          </p:val>
                                        </p:tav>
                                      </p:tavLst>
                                    </p:anim>
                                    <p:anim calcmode="lin" valueType="num">
                                      <p:cBhvr additive="base">
                                        <p:cTn id="4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xit" presetSubtype="4" fill="hold" nodeType="clickEffect">
                                  <p:stCondLst>
                                    <p:cond delay="0"/>
                                  </p:stCondLst>
                                  <p:childTnLst>
                                    <p:anim calcmode="lin" valueType="num">
                                      <p:cBhvr additive="base">
                                        <p:cTn id="48" dur="500"/>
                                        <p:tgtEl>
                                          <p:spTgt spid="7"/>
                                        </p:tgtEl>
                                        <p:attrNameLst>
                                          <p:attrName>ppt_x</p:attrName>
                                        </p:attrNameLst>
                                      </p:cBhvr>
                                      <p:tavLst>
                                        <p:tav tm="0">
                                          <p:val>
                                            <p:strVal val="ppt_x"/>
                                          </p:val>
                                        </p:tav>
                                        <p:tav tm="100000">
                                          <p:val>
                                            <p:strVal val="ppt_x"/>
                                          </p:val>
                                        </p:tav>
                                      </p:tavLst>
                                    </p:anim>
                                    <p:anim calcmode="lin" valueType="num">
                                      <p:cBhvr additive="base">
                                        <p:cTn id="49" dur="500"/>
                                        <p:tgtEl>
                                          <p:spTgt spid="7"/>
                                        </p:tgtEl>
                                        <p:attrNameLst>
                                          <p:attrName>ppt_y</p:attrName>
                                        </p:attrNameLst>
                                      </p:cBhvr>
                                      <p:tavLst>
                                        <p:tav tm="0">
                                          <p:val>
                                            <p:strVal val="ppt_y"/>
                                          </p:val>
                                        </p:tav>
                                        <p:tav tm="100000">
                                          <p:val>
                                            <p:strVal val="1+ppt_h/2"/>
                                          </p:val>
                                        </p:tav>
                                      </p:tavLst>
                                    </p:anim>
                                    <p:set>
                                      <p:cBhvr>
                                        <p:cTn id="50" dur="1" fill="hold">
                                          <p:stCondLst>
                                            <p:cond delay="499"/>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nvSpPr>
        <p:spPr>
          <a:xfrm>
            <a:off x="210820" y="182245"/>
            <a:ext cx="4526280" cy="398780"/>
          </a:xfrm>
          <a:prstGeom prst="rect">
            <a:avLst/>
          </a:prstGeom>
          <a:noFill/>
        </p:spPr>
        <p:txBody>
          <a:bodyPr wrap="none" rtlCol="0">
            <a:spAutoFit/>
          </a:bodyPr>
          <a:p>
            <a:pPr algn="l"/>
            <a:r>
              <a:rPr lang="zh-CN" altLang="en-US" sz="2000" dirty="0">
                <a:solidFill>
                  <a:srgbClr val="523A2C"/>
                </a:solidFill>
                <a:latin typeface="华文细黑" panose="02010600040101010101" pitchFamily="2" charset="-122"/>
                <a:ea typeface="华文细黑" panose="02010600040101010101" pitchFamily="2" charset="-122"/>
                <a:sym typeface="+mn-ea"/>
              </a:rPr>
              <a:t>L0（金属端帽与压电材料接触的面积）</a:t>
            </a:r>
            <a:endParaRPr lang="zh-CN" altLang="en-US" sz="2000" dirty="0">
              <a:solidFill>
                <a:srgbClr val="523A2C"/>
              </a:solidFill>
              <a:latin typeface="华文细黑" panose="02010600040101010101" pitchFamily="2" charset="-122"/>
              <a:ea typeface="华文细黑" panose="02010600040101010101" pitchFamily="2" charset="-122"/>
            </a:endParaRPr>
          </a:p>
        </p:txBody>
      </p:sp>
      <p:grpSp>
        <p:nvGrpSpPr>
          <p:cNvPr id="4" name="组合 3"/>
          <p:cNvGrpSpPr/>
          <p:nvPr/>
        </p:nvGrpSpPr>
        <p:grpSpPr>
          <a:xfrm>
            <a:off x="515620" y="324485"/>
            <a:ext cx="10151110" cy="4213860"/>
            <a:chOff x="812" y="511"/>
            <a:chExt cx="15986" cy="6636"/>
          </a:xfrm>
        </p:grpSpPr>
        <p:pic>
          <p:nvPicPr>
            <p:cNvPr id="11265" name="图片 1"/>
            <p:cNvPicPr>
              <a:picLocks noChangeAspect="1"/>
            </p:cNvPicPr>
            <p:nvPr/>
          </p:nvPicPr>
          <p:blipFill>
            <a:blip r:embed="rId1"/>
            <a:stretch>
              <a:fillRect/>
            </a:stretch>
          </p:blipFill>
          <p:spPr>
            <a:xfrm>
              <a:off x="7460" y="511"/>
              <a:ext cx="9339" cy="6637"/>
            </a:xfrm>
            <a:prstGeom prst="rect">
              <a:avLst/>
            </a:prstGeom>
            <a:noFill/>
            <a:ln w="9525">
              <a:noFill/>
            </a:ln>
          </p:spPr>
        </p:pic>
        <p:pic>
          <p:nvPicPr>
            <p:cNvPr id="11266" name="图片 2"/>
            <p:cNvPicPr>
              <a:picLocks noChangeAspect="1"/>
            </p:cNvPicPr>
            <p:nvPr/>
          </p:nvPicPr>
          <p:blipFill>
            <a:blip r:embed="rId2"/>
            <a:stretch>
              <a:fillRect/>
            </a:stretch>
          </p:blipFill>
          <p:spPr>
            <a:xfrm>
              <a:off x="812" y="1154"/>
              <a:ext cx="4007" cy="2023"/>
            </a:xfrm>
            <a:prstGeom prst="rect">
              <a:avLst/>
            </a:prstGeom>
            <a:noFill/>
            <a:ln w="9525">
              <a:noFill/>
            </a:ln>
          </p:spPr>
        </p:pic>
      </p:grpSp>
      <p:grpSp>
        <p:nvGrpSpPr>
          <p:cNvPr id="5" name="组合 4"/>
          <p:cNvGrpSpPr/>
          <p:nvPr/>
        </p:nvGrpSpPr>
        <p:grpSpPr>
          <a:xfrm>
            <a:off x="590550" y="934720"/>
            <a:ext cx="10076180" cy="4053840"/>
            <a:chOff x="930" y="1472"/>
            <a:chExt cx="15868" cy="6384"/>
          </a:xfrm>
        </p:grpSpPr>
        <p:pic>
          <p:nvPicPr>
            <p:cNvPr id="11267" name="图片 3"/>
            <p:cNvPicPr>
              <a:picLocks noChangeAspect="1"/>
            </p:cNvPicPr>
            <p:nvPr/>
          </p:nvPicPr>
          <p:blipFill>
            <a:blip r:embed="rId3"/>
            <a:stretch>
              <a:fillRect/>
            </a:stretch>
          </p:blipFill>
          <p:spPr>
            <a:xfrm>
              <a:off x="7818" y="1472"/>
              <a:ext cx="8981" cy="6385"/>
            </a:xfrm>
            <a:prstGeom prst="rect">
              <a:avLst/>
            </a:prstGeom>
            <a:noFill/>
            <a:ln w="9525">
              <a:noFill/>
            </a:ln>
          </p:spPr>
        </p:pic>
        <p:pic>
          <p:nvPicPr>
            <p:cNvPr id="11268" name="图片 4"/>
            <p:cNvPicPr>
              <a:picLocks noChangeAspect="1"/>
            </p:cNvPicPr>
            <p:nvPr/>
          </p:nvPicPr>
          <p:blipFill>
            <a:blip r:embed="rId4"/>
            <a:stretch>
              <a:fillRect/>
            </a:stretch>
          </p:blipFill>
          <p:spPr>
            <a:xfrm>
              <a:off x="930" y="3403"/>
              <a:ext cx="3770" cy="1953"/>
            </a:xfrm>
            <a:prstGeom prst="rect">
              <a:avLst/>
            </a:prstGeom>
            <a:noFill/>
            <a:ln w="9525">
              <a:noFill/>
            </a:ln>
          </p:spPr>
        </p:pic>
      </p:grpSp>
      <p:grpSp>
        <p:nvGrpSpPr>
          <p:cNvPr id="6" name="组合 5"/>
          <p:cNvGrpSpPr/>
          <p:nvPr/>
        </p:nvGrpSpPr>
        <p:grpSpPr>
          <a:xfrm>
            <a:off x="702310" y="1362075"/>
            <a:ext cx="10146665" cy="4668520"/>
            <a:chOff x="237" y="-3605"/>
            <a:chExt cx="15979" cy="7352"/>
          </a:xfrm>
        </p:grpSpPr>
        <p:pic>
          <p:nvPicPr>
            <p:cNvPr id="7" name="图片 6"/>
            <p:cNvPicPr>
              <a:picLocks noChangeAspect="1"/>
            </p:cNvPicPr>
            <p:nvPr/>
          </p:nvPicPr>
          <p:blipFill>
            <a:blip r:embed="rId5"/>
            <a:stretch>
              <a:fillRect/>
            </a:stretch>
          </p:blipFill>
          <p:spPr>
            <a:xfrm>
              <a:off x="5873" y="-3605"/>
              <a:ext cx="10343" cy="7352"/>
            </a:xfrm>
            <a:prstGeom prst="rect">
              <a:avLst/>
            </a:prstGeom>
            <a:noFill/>
            <a:ln w="9525">
              <a:noFill/>
            </a:ln>
          </p:spPr>
        </p:pic>
        <p:pic>
          <p:nvPicPr>
            <p:cNvPr id="8" name="图片 7"/>
            <p:cNvPicPr>
              <a:picLocks noChangeAspect="1"/>
            </p:cNvPicPr>
            <p:nvPr/>
          </p:nvPicPr>
          <p:blipFill>
            <a:blip r:embed="rId6"/>
            <a:stretch>
              <a:fillRect/>
            </a:stretch>
          </p:blipFill>
          <p:spPr>
            <a:xfrm>
              <a:off x="237" y="-209"/>
              <a:ext cx="4060" cy="2316"/>
            </a:xfrm>
            <a:prstGeom prst="rect">
              <a:avLst/>
            </a:prstGeom>
            <a:noFill/>
            <a:ln w="9525">
              <a:noFill/>
            </a:ln>
          </p:spPr>
        </p:pic>
      </p:grpSp>
      <p:grpSp>
        <p:nvGrpSpPr>
          <p:cNvPr id="9" name="组合 8"/>
          <p:cNvGrpSpPr/>
          <p:nvPr/>
        </p:nvGrpSpPr>
        <p:grpSpPr>
          <a:xfrm>
            <a:off x="857885" y="1861185"/>
            <a:ext cx="10109200" cy="4567872"/>
            <a:chOff x="1115" y="2402"/>
            <a:chExt cx="15920" cy="7193"/>
          </a:xfrm>
        </p:grpSpPr>
        <p:pic>
          <p:nvPicPr>
            <p:cNvPr id="12291" name="图片 3"/>
            <p:cNvPicPr>
              <a:picLocks noChangeAspect="1"/>
            </p:cNvPicPr>
            <p:nvPr/>
          </p:nvPicPr>
          <p:blipFill>
            <a:blip r:embed="rId7"/>
            <a:stretch>
              <a:fillRect/>
            </a:stretch>
          </p:blipFill>
          <p:spPr>
            <a:xfrm>
              <a:off x="7224" y="2402"/>
              <a:ext cx="9811" cy="6975"/>
            </a:xfrm>
            <a:prstGeom prst="rect">
              <a:avLst/>
            </a:prstGeom>
            <a:noFill/>
            <a:ln w="9525">
              <a:noFill/>
            </a:ln>
          </p:spPr>
        </p:pic>
        <p:pic>
          <p:nvPicPr>
            <p:cNvPr id="12292" name="图片 4"/>
            <p:cNvPicPr>
              <a:picLocks noChangeAspect="1"/>
            </p:cNvPicPr>
            <p:nvPr/>
          </p:nvPicPr>
          <p:blipFill>
            <a:blip r:embed="rId8"/>
            <a:stretch>
              <a:fillRect/>
            </a:stretch>
          </p:blipFill>
          <p:spPr>
            <a:xfrm>
              <a:off x="1115" y="7463"/>
              <a:ext cx="4078" cy="2132"/>
            </a:xfrm>
            <a:prstGeom prst="rect">
              <a:avLst/>
            </a:prstGeom>
            <a:noFill/>
            <a:ln w="9525">
              <a:noFill/>
            </a:ln>
          </p:spPr>
        </p:pic>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xit" presetSubtype="4" fill="hold" nodeType="clickEffect">
                                  <p:stCondLst>
                                    <p:cond delay="0"/>
                                  </p:stCondLst>
                                  <p:childTnLst>
                                    <p:anim calcmode="lin" valueType="num">
                                      <p:cBhvr additive="base">
                                        <p:cTn id="12" dur="500"/>
                                        <p:tgtEl>
                                          <p:spTgt spid="4"/>
                                        </p:tgtEl>
                                        <p:attrNameLst>
                                          <p:attrName>ppt_x</p:attrName>
                                        </p:attrNameLst>
                                      </p:cBhvr>
                                      <p:tavLst>
                                        <p:tav tm="0">
                                          <p:val>
                                            <p:strVal val="ppt_x"/>
                                          </p:val>
                                        </p:tav>
                                        <p:tav tm="100000">
                                          <p:val>
                                            <p:strVal val="ppt_x"/>
                                          </p:val>
                                        </p:tav>
                                      </p:tavLst>
                                    </p:anim>
                                    <p:anim calcmode="lin" valueType="num">
                                      <p:cBhvr additive="base">
                                        <p:cTn id="13" dur="500"/>
                                        <p:tgtEl>
                                          <p:spTgt spid="4"/>
                                        </p:tgtEl>
                                        <p:attrNameLst>
                                          <p:attrName>ppt_y</p:attrName>
                                        </p:attrNameLst>
                                      </p:cBhvr>
                                      <p:tavLst>
                                        <p:tav tm="0">
                                          <p:val>
                                            <p:strVal val="ppt_y"/>
                                          </p:val>
                                        </p:tav>
                                        <p:tav tm="100000">
                                          <p:val>
                                            <p:strVal val="1+ppt_h/2"/>
                                          </p:val>
                                        </p:tav>
                                      </p:tavLst>
                                    </p:anim>
                                    <p:set>
                                      <p:cBhvr>
                                        <p:cTn id="14" dur="1" fill="hold">
                                          <p:stCondLst>
                                            <p:cond delay="499"/>
                                          </p:stCondLst>
                                        </p:cTn>
                                        <p:tgtEl>
                                          <p:spTgt spid="4"/>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xit" presetSubtype="4" fill="hold" nodeType="clickEffect">
                                  <p:stCondLst>
                                    <p:cond delay="0"/>
                                  </p:stCondLst>
                                  <p:childTnLst>
                                    <p:anim calcmode="lin" valueType="num">
                                      <p:cBhvr additive="base">
                                        <p:cTn id="24" dur="500"/>
                                        <p:tgtEl>
                                          <p:spTgt spid="5"/>
                                        </p:tgtEl>
                                        <p:attrNameLst>
                                          <p:attrName>ppt_x</p:attrName>
                                        </p:attrNameLst>
                                      </p:cBhvr>
                                      <p:tavLst>
                                        <p:tav tm="0">
                                          <p:val>
                                            <p:strVal val="ppt_x"/>
                                          </p:val>
                                        </p:tav>
                                        <p:tav tm="100000">
                                          <p:val>
                                            <p:strVal val="ppt_x"/>
                                          </p:val>
                                        </p:tav>
                                      </p:tavLst>
                                    </p:anim>
                                    <p:anim calcmode="lin" valueType="num">
                                      <p:cBhvr additive="base">
                                        <p:cTn id="25" dur="500"/>
                                        <p:tgtEl>
                                          <p:spTgt spid="5"/>
                                        </p:tgtEl>
                                        <p:attrNameLst>
                                          <p:attrName>ppt_y</p:attrName>
                                        </p:attrNameLst>
                                      </p:cBhvr>
                                      <p:tavLst>
                                        <p:tav tm="0">
                                          <p:val>
                                            <p:strVal val="ppt_y"/>
                                          </p:val>
                                        </p:tav>
                                        <p:tav tm="100000">
                                          <p:val>
                                            <p:strVal val="1+ppt_h/2"/>
                                          </p:val>
                                        </p:tav>
                                      </p:tavLst>
                                    </p:anim>
                                    <p:set>
                                      <p:cBhvr>
                                        <p:cTn id="26" dur="1" fill="hold">
                                          <p:stCondLst>
                                            <p:cond delay="499"/>
                                          </p:stCondLst>
                                        </p:cTn>
                                        <p:tgtEl>
                                          <p:spTgt spid="5"/>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additive="base">
                                        <p:cTn id="31" dur="500" fill="hold"/>
                                        <p:tgtEl>
                                          <p:spTgt spid="6"/>
                                        </p:tgtEl>
                                        <p:attrNameLst>
                                          <p:attrName>ppt_x</p:attrName>
                                        </p:attrNameLst>
                                      </p:cBhvr>
                                      <p:tavLst>
                                        <p:tav tm="0">
                                          <p:val>
                                            <p:strVal val="#ppt_x"/>
                                          </p:val>
                                        </p:tav>
                                        <p:tav tm="100000">
                                          <p:val>
                                            <p:strVal val="#ppt_x"/>
                                          </p:val>
                                        </p:tav>
                                      </p:tavLst>
                                    </p:anim>
                                    <p:anim calcmode="lin" valueType="num">
                                      <p:cBhvr additive="base">
                                        <p:cTn id="3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xit" presetSubtype="4" fill="hold" nodeType="clickEffect">
                                  <p:stCondLst>
                                    <p:cond delay="0"/>
                                  </p:stCondLst>
                                  <p:childTnLst>
                                    <p:anim calcmode="lin" valueType="num">
                                      <p:cBhvr additive="base">
                                        <p:cTn id="36" dur="500"/>
                                        <p:tgtEl>
                                          <p:spTgt spid="6"/>
                                        </p:tgtEl>
                                        <p:attrNameLst>
                                          <p:attrName>ppt_x</p:attrName>
                                        </p:attrNameLst>
                                      </p:cBhvr>
                                      <p:tavLst>
                                        <p:tav tm="0">
                                          <p:val>
                                            <p:strVal val="ppt_x"/>
                                          </p:val>
                                        </p:tav>
                                        <p:tav tm="100000">
                                          <p:val>
                                            <p:strVal val="ppt_x"/>
                                          </p:val>
                                        </p:tav>
                                      </p:tavLst>
                                    </p:anim>
                                    <p:anim calcmode="lin" valueType="num">
                                      <p:cBhvr additive="base">
                                        <p:cTn id="37" dur="500"/>
                                        <p:tgtEl>
                                          <p:spTgt spid="6"/>
                                        </p:tgtEl>
                                        <p:attrNameLst>
                                          <p:attrName>ppt_y</p:attrName>
                                        </p:attrNameLst>
                                      </p:cBhvr>
                                      <p:tavLst>
                                        <p:tav tm="0">
                                          <p:val>
                                            <p:strVal val="ppt_y"/>
                                          </p:val>
                                        </p:tav>
                                        <p:tav tm="100000">
                                          <p:val>
                                            <p:strVal val="1+ppt_h/2"/>
                                          </p:val>
                                        </p:tav>
                                      </p:tavLst>
                                    </p:anim>
                                    <p:set>
                                      <p:cBhvr>
                                        <p:cTn id="38" dur="1" fill="hold">
                                          <p:stCondLst>
                                            <p:cond delay="499"/>
                                          </p:stCondLst>
                                        </p:cTn>
                                        <p:tgtEl>
                                          <p:spTgt spid="6"/>
                                        </p:tgtEl>
                                        <p:attrNameLst>
                                          <p:attrName>style.visibility</p:attrName>
                                        </p:attrNameLst>
                                      </p:cBhvr>
                                      <p:to>
                                        <p:strVal val="hidden"/>
                                      </p:to>
                                    </p:set>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9"/>
                                        </p:tgtEl>
                                        <p:attrNameLst>
                                          <p:attrName>style.visibility</p:attrName>
                                        </p:attrNameLst>
                                      </p:cBhvr>
                                      <p:to>
                                        <p:strVal val="visible"/>
                                      </p:to>
                                    </p:set>
                                    <p:anim calcmode="lin" valueType="num">
                                      <p:cBhvr additive="base">
                                        <p:cTn id="43" dur="500" fill="hold"/>
                                        <p:tgtEl>
                                          <p:spTgt spid="9"/>
                                        </p:tgtEl>
                                        <p:attrNameLst>
                                          <p:attrName>ppt_x</p:attrName>
                                        </p:attrNameLst>
                                      </p:cBhvr>
                                      <p:tavLst>
                                        <p:tav tm="0">
                                          <p:val>
                                            <p:strVal val="#ppt_x"/>
                                          </p:val>
                                        </p:tav>
                                        <p:tav tm="100000">
                                          <p:val>
                                            <p:strVal val="#ppt_x"/>
                                          </p:val>
                                        </p:tav>
                                      </p:tavLst>
                                    </p:anim>
                                    <p:anim calcmode="lin" valueType="num">
                                      <p:cBhvr additive="base">
                                        <p:cTn id="4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xit" presetSubtype="4" fill="hold" nodeType="clickEffect">
                                  <p:stCondLst>
                                    <p:cond delay="0"/>
                                  </p:stCondLst>
                                  <p:childTnLst>
                                    <p:anim calcmode="lin" valueType="num">
                                      <p:cBhvr additive="base">
                                        <p:cTn id="48" dur="500"/>
                                        <p:tgtEl>
                                          <p:spTgt spid="9"/>
                                        </p:tgtEl>
                                        <p:attrNameLst>
                                          <p:attrName>ppt_x</p:attrName>
                                        </p:attrNameLst>
                                      </p:cBhvr>
                                      <p:tavLst>
                                        <p:tav tm="0">
                                          <p:val>
                                            <p:strVal val="ppt_x"/>
                                          </p:val>
                                        </p:tav>
                                        <p:tav tm="100000">
                                          <p:val>
                                            <p:strVal val="ppt_x"/>
                                          </p:val>
                                        </p:tav>
                                      </p:tavLst>
                                    </p:anim>
                                    <p:anim calcmode="lin" valueType="num">
                                      <p:cBhvr additive="base">
                                        <p:cTn id="49" dur="500"/>
                                        <p:tgtEl>
                                          <p:spTgt spid="9"/>
                                        </p:tgtEl>
                                        <p:attrNameLst>
                                          <p:attrName>ppt_y</p:attrName>
                                        </p:attrNameLst>
                                      </p:cBhvr>
                                      <p:tavLst>
                                        <p:tav tm="0">
                                          <p:val>
                                            <p:strVal val="ppt_y"/>
                                          </p:val>
                                        </p:tav>
                                        <p:tav tm="100000">
                                          <p:val>
                                            <p:strVal val="1+ppt_h/2"/>
                                          </p:val>
                                        </p:tav>
                                      </p:tavLst>
                                    </p:anim>
                                    <p:set>
                                      <p:cBhvr>
                                        <p:cTn id="50" dur="1" fill="hold">
                                          <p:stCondLst>
                                            <p:cond delay="499"/>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2" name="组合 1"/>
          <p:cNvGrpSpPr/>
          <p:nvPr/>
        </p:nvGrpSpPr>
        <p:grpSpPr>
          <a:xfrm>
            <a:off x="420370" y="0"/>
            <a:ext cx="11323320" cy="4540250"/>
            <a:chOff x="662" y="0"/>
            <a:chExt cx="17832" cy="7150"/>
          </a:xfrm>
        </p:grpSpPr>
        <p:pic>
          <p:nvPicPr>
            <p:cNvPr id="13313" name="图片 1"/>
            <p:cNvPicPr>
              <a:picLocks noChangeAspect="1"/>
            </p:cNvPicPr>
            <p:nvPr>
              <p:custDataLst>
                <p:tags r:id="rId1"/>
              </p:custDataLst>
            </p:nvPr>
          </p:nvPicPr>
          <p:blipFill>
            <a:blip r:embed="rId2"/>
            <a:stretch>
              <a:fillRect/>
            </a:stretch>
          </p:blipFill>
          <p:spPr>
            <a:xfrm>
              <a:off x="6424" y="0"/>
              <a:ext cx="12070" cy="7150"/>
            </a:xfrm>
            <a:prstGeom prst="rect">
              <a:avLst/>
            </a:prstGeom>
            <a:noFill/>
            <a:ln w="9525">
              <a:noFill/>
            </a:ln>
          </p:spPr>
        </p:pic>
        <p:pic>
          <p:nvPicPr>
            <p:cNvPr id="13315" name="图片 3"/>
            <p:cNvPicPr>
              <a:picLocks noChangeAspect="1"/>
            </p:cNvPicPr>
            <p:nvPr>
              <p:custDataLst>
                <p:tags r:id="rId3"/>
              </p:custDataLst>
            </p:nvPr>
          </p:nvPicPr>
          <p:blipFill>
            <a:blip r:embed="rId4"/>
            <a:stretch>
              <a:fillRect/>
            </a:stretch>
          </p:blipFill>
          <p:spPr>
            <a:xfrm>
              <a:off x="662" y="580"/>
              <a:ext cx="4483" cy="2859"/>
            </a:xfrm>
            <a:prstGeom prst="rect">
              <a:avLst/>
            </a:prstGeom>
            <a:noFill/>
            <a:ln w="9525">
              <a:noFill/>
            </a:ln>
          </p:spPr>
        </p:pic>
      </p:grpSp>
      <p:grpSp>
        <p:nvGrpSpPr>
          <p:cNvPr id="3" name="组合 2"/>
          <p:cNvGrpSpPr/>
          <p:nvPr/>
        </p:nvGrpSpPr>
        <p:grpSpPr>
          <a:xfrm>
            <a:off x="418465" y="697865"/>
            <a:ext cx="11242040" cy="4881880"/>
            <a:chOff x="1285" y="635"/>
            <a:chExt cx="17704" cy="7688"/>
          </a:xfrm>
        </p:grpSpPr>
        <p:pic>
          <p:nvPicPr>
            <p:cNvPr id="14337" name="图片 1"/>
            <p:cNvPicPr>
              <a:picLocks noChangeAspect="1"/>
            </p:cNvPicPr>
            <p:nvPr/>
          </p:nvPicPr>
          <p:blipFill>
            <a:blip r:embed="rId5"/>
            <a:stretch>
              <a:fillRect/>
            </a:stretch>
          </p:blipFill>
          <p:spPr>
            <a:xfrm>
              <a:off x="8172" y="635"/>
              <a:ext cx="10817" cy="7688"/>
            </a:xfrm>
            <a:prstGeom prst="rect">
              <a:avLst/>
            </a:prstGeom>
            <a:noFill/>
            <a:ln w="9525">
              <a:noFill/>
            </a:ln>
          </p:spPr>
        </p:pic>
        <p:pic>
          <p:nvPicPr>
            <p:cNvPr id="14338" name="图片 2"/>
            <p:cNvPicPr>
              <a:picLocks noChangeAspect="1"/>
            </p:cNvPicPr>
            <p:nvPr/>
          </p:nvPicPr>
          <p:blipFill>
            <a:blip r:embed="rId6"/>
            <a:stretch>
              <a:fillRect/>
            </a:stretch>
          </p:blipFill>
          <p:spPr>
            <a:xfrm>
              <a:off x="1285" y="2975"/>
              <a:ext cx="4489" cy="2834"/>
            </a:xfrm>
            <a:prstGeom prst="rect">
              <a:avLst/>
            </a:prstGeom>
            <a:noFill/>
            <a:ln w="9525">
              <a:noFill/>
            </a:ln>
          </p:spPr>
        </p:pic>
      </p:grpSp>
      <p:grpSp>
        <p:nvGrpSpPr>
          <p:cNvPr id="4" name="组合 3"/>
          <p:cNvGrpSpPr/>
          <p:nvPr/>
        </p:nvGrpSpPr>
        <p:grpSpPr>
          <a:xfrm>
            <a:off x="347345" y="1245870"/>
            <a:ext cx="11313160" cy="4965065"/>
            <a:chOff x="547" y="1962"/>
            <a:chExt cx="17816" cy="7819"/>
          </a:xfrm>
        </p:grpSpPr>
        <p:pic>
          <p:nvPicPr>
            <p:cNvPr id="15361" name="图片 1"/>
            <p:cNvPicPr>
              <a:picLocks noChangeAspect="1"/>
            </p:cNvPicPr>
            <p:nvPr/>
          </p:nvPicPr>
          <p:blipFill>
            <a:blip r:embed="rId7"/>
            <a:stretch>
              <a:fillRect/>
            </a:stretch>
          </p:blipFill>
          <p:spPr>
            <a:xfrm>
              <a:off x="7363" y="1962"/>
              <a:ext cx="11000" cy="7819"/>
            </a:xfrm>
            <a:prstGeom prst="rect">
              <a:avLst/>
            </a:prstGeom>
            <a:noFill/>
            <a:ln w="9525">
              <a:noFill/>
            </a:ln>
          </p:spPr>
        </p:pic>
        <p:pic>
          <p:nvPicPr>
            <p:cNvPr id="15362" name="图片 2"/>
            <p:cNvPicPr>
              <a:picLocks noChangeAspect="1"/>
            </p:cNvPicPr>
            <p:nvPr/>
          </p:nvPicPr>
          <p:blipFill>
            <a:blip r:embed="rId8"/>
            <a:stretch>
              <a:fillRect/>
            </a:stretch>
          </p:blipFill>
          <p:spPr>
            <a:xfrm>
              <a:off x="547" y="6141"/>
              <a:ext cx="4761" cy="2198"/>
            </a:xfrm>
            <a:prstGeom prst="rect">
              <a:avLst/>
            </a:prstGeom>
            <a:noFill/>
            <a:ln w="9525">
              <a:noFill/>
            </a:ln>
          </p:spPr>
        </p:pic>
      </p:grpSp>
      <p:grpSp>
        <p:nvGrpSpPr>
          <p:cNvPr id="5" name="组合 4"/>
          <p:cNvGrpSpPr/>
          <p:nvPr/>
        </p:nvGrpSpPr>
        <p:grpSpPr>
          <a:xfrm>
            <a:off x="485775" y="1802765"/>
            <a:ext cx="11113135" cy="4838700"/>
            <a:chOff x="765" y="2839"/>
            <a:chExt cx="17501" cy="7620"/>
          </a:xfrm>
        </p:grpSpPr>
        <p:pic>
          <p:nvPicPr>
            <p:cNvPr id="16385" name="图片 1"/>
            <p:cNvPicPr>
              <a:picLocks noChangeAspect="1"/>
            </p:cNvPicPr>
            <p:nvPr/>
          </p:nvPicPr>
          <p:blipFill>
            <a:blip r:embed="rId9"/>
            <a:stretch>
              <a:fillRect/>
            </a:stretch>
          </p:blipFill>
          <p:spPr>
            <a:xfrm>
              <a:off x="7545" y="2839"/>
              <a:ext cx="10721" cy="7620"/>
            </a:xfrm>
            <a:prstGeom prst="rect">
              <a:avLst/>
            </a:prstGeom>
            <a:noFill/>
            <a:ln w="9525">
              <a:noFill/>
            </a:ln>
          </p:spPr>
        </p:pic>
        <p:pic>
          <p:nvPicPr>
            <p:cNvPr id="16387" name="图片 3"/>
            <p:cNvPicPr>
              <a:picLocks noChangeAspect="1"/>
            </p:cNvPicPr>
            <p:nvPr/>
          </p:nvPicPr>
          <p:blipFill>
            <a:blip r:embed="rId10"/>
            <a:stretch>
              <a:fillRect/>
            </a:stretch>
          </p:blipFill>
          <p:spPr>
            <a:xfrm>
              <a:off x="765" y="7692"/>
              <a:ext cx="4598" cy="2421"/>
            </a:xfrm>
            <a:prstGeom prst="rect">
              <a:avLst/>
            </a:prstGeom>
            <a:noFill/>
            <a:ln w="9525">
              <a:noFill/>
            </a:ln>
          </p:spPr>
        </p:pic>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xit" presetSubtype="4" fill="hold" nodeType="clickEffect">
                                  <p:stCondLst>
                                    <p:cond delay="0"/>
                                  </p:stCondLst>
                                  <p:childTnLst>
                                    <p:anim calcmode="lin" valueType="num">
                                      <p:cBhvr additive="base">
                                        <p:cTn id="12" dur="500"/>
                                        <p:tgtEl>
                                          <p:spTgt spid="2"/>
                                        </p:tgtEl>
                                        <p:attrNameLst>
                                          <p:attrName>ppt_x</p:attrName>
                                        </p:attrNameLst>
                                      </p:cBhvr>
                                      <p:tavLst>
                                        <p:tav tm="0">
                                          <p:val>
                                            <p:strVal val="ppt_x"/>
                                          </p:val>
                                        </p:tav>
                                        <p:tav tm="100000">
                                          <p:val>
                                            <p:strVal val="ppt_x"/>
                                          </p:val>
                                        </p:tav>
                                      </p:tavLst>
                                    </p:anim>
                                    <p:anim calcmode="lin" valueType="num">
                                      <p:cBhvr additive="base">
                                        <p:cTn id="13" dur="500"/>
                                        <p:tgtEl>
                                          <p:spTgt spid="2"/>
                                        </p:tgtEl>
                                        <p:attrNameLst>
                                          <p:attrName>ppt_y</p:attrName>
                                        </p:attrNameLst>
                                      </p:cBhvr>
                                      <p:tavLst>
                                        <p:tav tm="0">
                                          <p:val>
                                            <p:strVal val="ppt_y"/>
                                          </p:val>
                                        </p:tav>
                                        <p:tav tm="100000">
                                          <p:val>
                                            <p:strVal val="1+ppt_h/2"/>
                                          </p:val>
                                        </p:tav>
                                      </p:tavLst>
                                    </p:anim>
                                    <p:set>
                                      <p:cBhvr>
                                        <p:cTn id="14" dur="1" fill="hold">
                                          <p:stCondLst>
                                            <p:cond delay="499"/>
                                          </p:stCondLst>
                                        </p:cTn>
                                        <p:tgtEl>
                                          <p:spTgt spid="2"/>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ppt_x"/>
                                          </p:val>
                                        </p:tav>
                                        <p:tav tm="100000">
                                          <p:val>
                                            <p:strVal val="#ppt_x"/>
                                          </p:val>
                                        </p:tav>
                                      </p:tavLst>
                                    </p:anim>
                                    <p:anim calcmode="lin" valueType="num">
                                      <p:cBhvr additive="base">
                                        <p:cTn id="20"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xit" presetSubtype="4" fill="hold" nodeType="clickEffect">
                                  <p:stCondLst>
                                    <p:cond delay="0"/>
                                  </p:stCondLst>
                                  <p:childTnLst>
                                    <p:anim calcmode="lin" valueType="num">
                                      <p:cBhvr additive="base">
                                        <p:cTn id="24" dur="500"/>
                                        <p:tgtEl>
                                          <p:spTgt spid="3"/>
                                        </p:tgtEl>
                                        <p:attrNameLst>
                                          <p:attrName>ppt_x</p:attrName>
                                        </p:attrNameLst>
                                      </p:cBhvr>
                                      <p:tavLst>
                                        <p:tav tm="0">
                                          <p:val>
                                            <p:strVal val="ppt_x"/>
                                          </p:val>
                                        </p:tav>
                                        <p:tav tm="100000">
                                          <p:val>
                                            <p:strVal val="ppt_x"/>
                                          </p:val>
                                        </p:tav>
                                      </p:tavLst>
                                    </p:anim>
                                    <p:anim calcmode="lin" valueType="num">
                                      <p:cBhvr additive="base">
                                        <p:cTn id="25" dur="500"/>
                                        <p:tgtEl>
                                          <p:spTgt spid="3"/>
                                        </p:tgtEl>
                                        <p:attrNameLst>
                                          <p:attrName>ppt_y</p:attrName>
                                        </p:attrNameLst>
                                      </p:cBhvr>
                                      <p:tavLst>
                                        <p:tav tm="0">
                                          <p:val>
                                            <p:strVal val="ppt_y"/>
                                          </p:val>
                                        </p:tav>
                                        <p:tav tm="100000">
                                          <p:val>
                                            <p:strVal val="1+ppt_h/2"/>
                                          </p:val>
                                        </p:tav>
                                      </p:tavLst>
                                    </p:anim>
                                    <p:set>
                                      <p:cBhvr>
                                        <p:cTn id="26" dur="1" fill="hold">
                                          <p:stCondLst>
                                            <p:cond delay="499"/>
                                          </p:stCondLst>
                                        </p:cTn>
                                        <p:tgtEl>
                                          <p:spTgt spid="3"/>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additive="base">
                                        <p:cTn id="31" dur="500" fill="hold"/>
                                        <p:tgtEl>
                                          <p:spTgt spid="4"/>
                                        </p:tgtEl>
                                        <p:attrNameLst>
                                          <p:attrName>ppt_x</p:attrName>
                                        </p:attrNameLst>
                                      </p:cBhvr>
                                      <p:tavLst>
                                        <p:tav tm="0">
                                          <p:val>
                                            <p:strVal val="#ppt_x"/>
                                          </p:val>
                                        </p:tav>
                                        <p:tav tm="100000">
                                          <p:val>
                                            <p:strVal val="#ppt_x"/>
                                          </p:val>
                                        </p:tav>
                                      </p:tavLst>
                                    </p:anim>
                                    <p:anim calcmode="lin" valueType="num">
                                      <p:cBhvr additive="base">
                                        <p:cTn id="32"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xit" presetSubtype="4" fill="hold" nodeType="clickEffect">
                                  <p:stCondLst>
                                    <p:cond delay="0"/>
                                  </p:stCondLst>
                                  <p:childTnLst>
                                    <p:anim calcmode="lin" valueType="num">
                                      <p:cBhvr additive="base">
                                        <p:cTn id="36" dur="500"/>
                                        <p:tgtEl>
                                          <p:spTgt spid="4"/>
                                        </p:tgtEl>
                                        <p:attrNameLst>
                                          <p:attrName>ppt_x</p:attrName>
                                        </p:attrNameLst>
                                      </p:cBhvr>
                                      <p:tavLst>
                                        <p:tav tm="0">
                                          <p:val>
                                            <p:strVal val="ppt_x"/>
                                          </p:val>
                                        </p:tav>
                                        <p:tav tm="100000">
                                          <p:val>
                                            <p:strVal val="ppt_x"/>
                                          </p:val>
                                        </p:tav>
                                      </p:tavLst>
                                    </p:anim>
                                    <p:anim calcmode="lin" valueType="num">
                                      <p:cBhvr additive="base">
                                        <p:cTn id="37" dur="500"/>
                                        <p:tgtEl>
                                          <p:spTgt spid="4"/>
                                        </p:tgtEl>
                                        <p:attrNameLst>
                                          <p:attrName>ppt_y</p:attrName>
                                        </p:attrNameLst>
                                      </p:cBhvr>
                                      <p:tavLst>
                                        <p:tav tm="0">
                                          <p:val>
                                            <p:strVal val="ppt_y"/>
                                          </p:val>
                                        </p:tav>
                                        <p:tav tm="100000">
                                          <p:val>
                                            <p:strVal val="1+ppt_h/2"/>
                                          </p:val>
                                        </p:tav>
                                      </p:tavLst>
                                    </p:anim>
                                    <p:set>
                                      <p:cBhvr>
                                        <p:cTn id="38" dur="1" fill="hold">
                                          <p:stCondLst>
                                            <p:cond delay="499"/>
                                          </p:stCondLst>
                                        </p:cTn>
                                        <p:tgtEl>
                                          <p:spTgt spid="4"/>
                                        </p:tgtEl>
                                        <p:attrNameLst>
                                          <p:attrName>style.visibility</p:attrName>
                                        </p:attrNameLst>
                                      </p:cBhvr>
                                      <p:to>
                                        <p:strVal val="hidden"/>
                                      </p:to>
                                    </p:set>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5"/>
                                        </p:tgtEl>
                                        <p:attrNameLst>
                                          <p:attrName>style.visibility</p:attrName>
                                        </p:attrNameLst>
                                      </p:cBhvr>
                                      <p:to>
                                        <p:strVal val="visible"/>
                                      </p:to>
                                    </p:set>
                                    <p:anim calcmode="lin" valueType="num">
                                      <p:cBhvr additive="base">
                                        <p:cTn id="43" dur="500" fill="hold"/>
                                        <p:tgtEl>
                                          <p:spTgt spid="5"/>
                                        </p:tgtEl>
                                        <p:attrNameLst>
                                          <p:attrName>ppt_x</p:attrName>
                                        </p:attrNameLst>
                                      </p:cBhvr>
                                      <p:tavLst>
                                        <p:tav tm="0">
                                          <p:val>
                                            <p:strVal val="#ppt_x"/>
                                          </p:val>
                                        </p:tav>
                                        <p:tav tm="100000">
                                          <p:val>
                                            <p:strVal val="#ppt_x"/>
                                          </p:val>
                                        </p:tav>
                                      </p:tavLst>
                                    </p:anim>
                                    <p:anim calcmode="lin" valueType="num">
                                      <p:cBhvr additive="base">
                                        <p:cTn id="4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424180" y="233045"/>
            <a:ext cx="4548505" cy="770890"/>
          </a:xfrm>
          <a:prstGeom prst="rect">
            <a:avLst/>
          </a:prstGeom>
          <a:noFill/>
        </p:spPr>
        <p:txBody>
          <a:bodyPr wrap="square" rtlCol="0" anchor="t">
            <a:spAutoFit/>
          </a:bodyPr>
          <a:p>
            <a:pPr>
              <a:lnSpc>
                <a:spcPct val="130000"/>
              </a:lnSpc>
            </a:pPr>
            <a:r>
              <a:rPr lang="zh-CN" altLang="en-US" sz="2000" dirty="0">
                <a:solidFill>
                  <a:srgbClr val="523A2C"/>
                </a:solidFill>
                <a:latin typeface="华文细黑" panose="02010600040101010101" pitchFamily="2" charset="-122"/>
                <a:ea typeface="华文细黑" panose="02010600040101010101" pitchFamily="2" charset="-122"/>
                <a:sym typeface="+mn-ea"/>
              </a:rPr>
              <a:t>Li（金属端帽顶部的半径）</a:t>
            </a:r>
            <a:endParaRPr lang="zh-CN" altLang="en-US" sz="1400">
              <a:latin typeface="Arial" panose="020B0604020202020204" pitchFamily="34" charset="0"/>
              <a:ea typeface="宋体" panose="02010600030101010101" pitchFamily="2" charset="-122"/>
            </a:endParaRPr>
          </a:p>
          <a:p>
            <a:pPr>
              <a:lnSpc>
                <a:spcPct val="130000"/>
              </a:lnSpc>
            </a:pPr>
            <a:endParaRPr lang="zh-CN" altLang="en-US" sz="1400" dirty="0" smtClean="0">
              <a:latin typeface="Arial" panose="020B0604020202020204" pitchFamily="34" charset="0"/>
              <a:ea typeface="微软雅黑" panose="020B0503020204020204" pitchFamily="34" charset="-122"/>
            </a:endParaRPr>
          </a:p>
        </p:txBody>
      </p:sp>
      <p:grpSp>
        <p:nvGrpSpPr>
          <p:cNvPr id="3" name="组合 2"/>
          <p:cNvGrpSpPr/>
          <p:nvPr/>
        </p:nvGrpSpPr>
        <p:grpSpPr>
          <a:xfrm>
            <a:off x="424180" y="172085"/>
            <a:ext cx="11279505" cy="4288155"/>
            <a:chOff x="668" y="271"/>
            <a:chExt cx="17763" cy="6753"/>
          </a:xfrm>
        </p:grpSpPr>
        <p:pic>
          <p:nvPicPr>
            <p:cNvPr id="18433" name="图片 1"/>
            <p:cNvPicPr>
              <a:picLocks noChangeAspect="1"/>
            </p:cNvPicPr>
            <p:nvPr/>
          </p:nvPicPr>
          <p:blipFill>
            <a:blip r:embed="rId1"/>
            <a:stretch>
              <a:fillRect/>
            </a:stretch>
          </p:blipFill>
          <p:spPr>
            <a:xfrm>
              <a:off x="7029" y="271"/>
              <a:ext cx="11402" cy="6753"/>
            </a:xfrm>
            <a:prstGeom prst="rect">
              <a:avLst/>
            </a:prstGeom>
            <a:noFill/>
            <a:ln w="9525">
              <a:noFill/>
            </a:ln>
          </p:spPr>
        </p:pic>
        <p:pic>
          <p:nvPicPr>
            <p:cNvPr id="18435" name="图片 3"/>
            <p:cNvPicPr>
              <a:picLocks noChangeAspect="1"/>
            </p:cNvPicPr>
            <p:nvPr/>
          </p:nvPicPr>
          <p:blipFill>
            <a:blip r:embed="rId2"/>
            <a:stretch>
              <a:fillRect/>
            </a:stretch>
          </p:blipFill>
          <p:spPr>
            <a:xfrm>
              <a:off x="668" y="1254"/>
              <a:ext cx="4444" cy="2834"/>
            </a:xfrm>
            <a:prstGeom prst="rect">
              <a:avLst/>
            </a:prstGeom>
            <a:noFill/>
            <a:ln w="9525">
              <a:noFill/>
            </a:ln>
          </p:spPr>
        </p:pic>
      </p:grpSp>
      <p:grpSp>
        <p:nvGrpSpPr>
          <p:cNvPr id="4" name="组合 3"/>
          <p:cNvGrpSpPr/>
          <p:nvPr/>
        </p:nvGrpSpPr>
        <p:grpSpPr>
          <a:xfrm>
            <a:off x="395605" y="1003935"/>
            <a:ext cx="11128375" cy="4930775"/>
            <a:chOff x="668" y="1042"/>
            <a:chExt cx="17525" cy="7765"/>
          </a:xfrm>
        </p:grpSpPr>
        <p:pic>
          <p:nvPicPr>
            <p:cNvPr id="19457" name="图片 1"/>
            <p:cNvPicPr>
              <a:picLocks noChangeAspect="1"/>
            </p:cNvPicPr>
            <p:nvPr/>
          </p:nvPicPr>
          <p:blipFill>
            <a:blip r:embed="rId3"/>
            <a:stretch>
              <a:fillRect/>
            </a:stretch>
          </p:blipFill>
          <p:spPr>
            <a:xfrm>
              <a:off x="7268" y="1042"/>
              <a:ext cx="10925" cy="7765"/>
            </a:xfrm>
            <a:prstGeom prst="rect">
              <a:avLst/>
            </a:prstGeom>
            <a:noFill/>
            <a:ln w="9525">
              <a:noFill/>
            </a:ln>
          </p:spPr>
        </p:pic>
        <p:pic>
          <p:nvPicPr>
            <p:cNvPr id="19458" name="图片 2"/>
            <p:cNvPicPr>
              <a:picLocks noChangeAspect="1"/>
            </p:cNvPicPr>
            <p:nvPr/>
          </p:nvPicPr>
          <p:blipFill>
            <a:blip r:embed="rId4"/>
            <a:stretch>
              <a:fillRect/>
            </a:stretch>
          </p:blipFill>
          <p:spPr>
            <a:xfrm>
              <a:off x="668" y="3761"/>
              <a:ext cx="4489" cy="2327"/>
            </a:xfrm>
            <a:prstGeom prst="rect">
              <a:avLst/>
            </a:prstGeom>
            <a:noFill/>
            <a:ln w="9525">
              <a:noFill/>
            </a:ln>
          </p:spPr>
        </p:pic>
      </p:grpSp>
      <p:grpSp>
        <p:nvGrpSpPr>
          <p:cNvPr id="5" name="组合 4"/>
          <p:cNvGrpSpPr/>
          <p:nvPr/>
        </p:nvGrpSpPr>
        <p:grpSpPr>
          <a:xfrm>
            <a:off x="395605" y="1932940"/>
            <a:ext cx="11362055" cy="4930775"/>
            <a:chOff x="668" y="1581"/>
            <a:chExt cx="17893" cy="7765"/>
          </a:xfrm>
        </p:grpSpPr>
        <p:pic>
          <p:nvPicPr>
            <p:cNvPr id="20481" name="图片 1"/>
            <p:cNvPicPr>
              <a:picLocks noChangeAspect="1"/>
            </p:cNvPicPr>
            <p:nvPr/>
          </p:nvPicPr>
          <p:blipFill>
            <a:blip r:embed="rId5"/>
            <a:stretch>
              <a:fillRect/>
            </a:stretch>
          </p:blipFill>
          <p:spPr>
            <a:xfrm>
              <a:off x="7635" y="1581"/>
              <a:ext cx="10926" cy="7765"/>
            </a:xfrm>
            <a:prstGeom prst="rect">
              <a:avLst/>
            </a:prstGeom>
            <a:noFill/>
            <a:ln w="9525">
              <a:noFill/>
            </a:ln>
          </p:spPr>
        </p:pic>
        <p:pic>
          <p:nvPicPr>
            <p:cNvPr id="20482" name="图片 2"/>
            <p:cNvPicPr>
              <a:picLocks noChangeAspect="1"/>
            </p:cNvPicPr>
            <p:nvPr/>
          </p:nvPicPr>
          <p:blipFill>
            <a:blip r:embed="rId6"/>
            <a:stretch>
              <a:fillRect/>
            </a:stretch>
          </p:blipFill>
          <p:spPr>
            <a:xfrm>
              <a:off x="668" y="5164"/>
              <a:ext cx="4569" cy="2147"/>
            </a:xfrm>
            <a:prstGeom prst="rect">
              <a:avLst/>
            </a:prstGeom>
            <a:noFill/>
            <a:ln w="9525">
              <a:noFill/>
            </a:ln>
          </p:spPr>
        </p:pic>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xit" presetSubtype="4" fill="hold" nodeType="clickEffect">
                                  <p:stCondLst>
                                    <p:cond delay="0"/>
                                  </p:stCondLst>
                                  <p:childTnLst>
                                    <p:anim calcmode="lin" valueType="num">
                                      <p:cBhvr additive="base">
                                        <p:cTn id="12" dur="500"/>
                                        <p:tgtEl>
                                          <p:spTgt spid="3"/>
                                        </p:tgtEl>
                                        <p:attrNameLst>
                                          <p:attrName>ppt_x</p:attrName>
                                        </p:attrNameLst>
                                      </p:cBhvr>
                                      <p:tavLst>
                                        <p:tav tm="0">
                                          <p:val>
                                            <p:strVal val="ppt_x"/>
                                          </p:val>
                                        </p:tav>
                                        <p:tav tm="100000">
                                          <p:val>
                                            <p:strVal val="ppt_x"/>
                                          </p:val>
                                        </p:tav>
                                      </p:tavLst>
                                    </p:anim>
                                    <p:anim calcmode="lin" valueType="num">
                                      <p:cBhvr additive="base">
                                        <p:cTn id="13" dur="500"/>
                                        <p:tgtEl>
                                          <p:spTgt spid="3"/>
                                        </p:tgtEl>
                                        <p:attrNameLst>
                                          <p:attrName>ppt_y</p:attrName>
                                        </p:attrNameLst>
                                      </p:cBhvr>
                                      <p:tavLst>
                                        <p:tav tm="0">
                                          <p:val>
                                            <p:strVal val="ppt_y"/>
                                          </p:val>
                                        </p:tav>
                                        <p:tav tm="100000">
                                          <p:val>
                                            <p:strVal val="1+ppt_h/2"/>
                                          </p:val>
                                        </p:tav>
                                      </p:tavLst>
                                    </p:anim>
                                    <p:set>
                                      <p:cBhvr>
                                        <p:cTn id="14" dur="1" fill="hold">
                                          <p:stCondLst>
                                            <p:cond delay="499"/>
                                          </p:stCondLst>
                                        </p:cTn>
                                        <p:tgtEl>
                                          <p:spTgt spid="3"/>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ppt_x"/>
                                          </p:val>
                                        </p:tav>
                                        <p:tav tm="100000">
                                          <p:val>
                                            <p:strVal val="#ppt_x"/>
                                          </p:val>
                                        </p:tav>
                                      </p:tavLst>
                                    </p:anim>
                                    <p:anim calcmode="lin" valueType="num">
                                      <p:cBhvr additive="base">
                                        <p:cTn id="20"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xit" presetSubtype="4" fill="hold" nodeType="clickEffect">
                                  <p:stCondLst>
                                    <p:cond delay="0"/>
                                  </p:stCondLst>
                                  <p:childTnLst>
                                    <p:anim calcmode="lin" valueType="num">
                                      <p:cBhvr additive="base">
                                        <p:cTn id="24" dur="500"/>
                                        <p:tgtEl>
                                          <p:spTgt spid="4"/>
                                        </p:tgtEl>
                                        <p:attrNameLst>
                                          <p:attrName>ppt_x</p:attrName>
                                        </p:attrNameLst>
                                      </p:cBhvr>
                                      <p:tavLst>
                                        <p:tav tm="0">
                                          <p:val>
                                            <p:strVal val="ppt_x"/>
                                          </p:val>
                                        </p:tav>
                                        <p:tav tm="100000">
                                          <p:val>
                                            <p:strVal val="ppt_x"/>
                                          </p:val>
                                        </p:tav>
                                      </p:tavLst>
                                    </p:anim>
                                    <p:anim calcmode="lin" valueType="num">
                                      <p:cBhvr additive="base">
                                        <p:cTn id="25" dur="500"/>
                                        <p:tgtEl>
                                          <p:spTgt spid="4"/>
                                        </p:tgtEl>
                                        <p:attrNameLst>
                                          <p:attrName>ppt_y</p:attrName>
                                        </p:attrNameLst>
                                      </p:cBhvr>
                                      <p:tavLst>
                                        <p:tav tm="0">
                                          <p:val>
                                            <p:strVal val="ppt_y"/>
                                          </p:val>
                                        </p:tav>
                                        <p:tav tm="100000">
                                          <p:val>
                                            <p:strVal val="1+ppt_h/2"/>
                                          </p:val>
                                        </p:tav>
                                      </p:tavLst>
                                    </p:anim>
                                    <p:set>
                                      <p:cBhvr>
                                        <p:cTn id="26" dur="1" fill="hold">
                                          <p:stCondLst>
                                            <p:cond delay="499"/>
                                          </p:stCondLst>
                                        </p:cTn>
                                        <p:tgtEl>
                                          <p:spTgt spid="4"/>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additive="base">
                                        <p:cTn id="31" dur="500" fill="hold"/>
                                        <p:tgtEl>
                                          <p:spTgt spid="5"/>
                                        </p:tgtEl>
                                        <p:attrNameLst>
                                          <p:attrName>ppt_x</p:attrName>
                                        </p:attrNameLst>
                                      </p:cBhvr>
                                      <p:tavLst>
                                        <p:tav tm="0">
                                          <p:val>
                                            <p:strVal val="#ppt_x"/>
                                          </p:val>
                                        </p:tav>
                                        <p:tav tm="100000">
                                          <p:val>
                                            <p:strVal val="#ppt_x"/>
                                          </p:val>
                                        </p:tav>
                                      </p:tavLst>
                                    </p:anim>
                                    <p:anim calcmode="lin" valueType="num">
                                      <p:cBhvr additive="base">
                                        <p:cTn id="3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2" name="组合 1"/>
          <p:cNvGrpSpPr/>
          <p:nvPr/>
        </p:nvGrpSpPr>
        <p:grpSpPr>
          <a:xfrm>
            <a:off x="706120" y="949960"/>
            <a:ext cx="11257915" cy="4565015"/>
            <a:chOff x="0" y="1176"/>
            <a:chExt cx="17729" cy="7189"/>
          </a:xfrm>
        </p:grpSpPr>
        <p:pic>
          <p:nvPicPr>
            <p:cNvPr id="22529" name="图片 1"/>
            <p:cNvPicPr>
              <a:picLocks noChangeAspect="1"/>
            </p:cNvPicPr>
            <p:nvPr/>
          </p:nvPicPr>
          <p:blipFill>
            <a:blip r:embed="rId1"/>
            <a:stretch>
              <a:fillRect/>
            </a:stretch>
          </p:blipFill>
          <p:spPr>
            <a:xfrm>
              <a:off x="7618" y="1176"/>
              <a:ext cx="10111" cy="7189"/>
            </a:xfrm>
            <a:prstGeom prst="rect">
              <a:avLst/>
            </a:prstGeom>
            <a:noFill/>
            <a:ln w="9525">
              <a:noFill/>
            </a:ln>
          </p:spPr>
        </p:pic>
        <p:pic>
          <p:nvPicPr>
            <p:cNvPr id="22530" name="图片 2"/>
            <p:cNvPicPr>
              <a:picLocks noChangeAspect="1"/>
            </p:cNvPicPr>
            <p:nvPr/>
          </p:nvPicPr>
          <p:blipFill>
            <a:blip r:embed="rId2"/>
            <a:stretch>
              <a:fillRect/>
            </a:stretch>
          </p:blipFill>
          <p:spPr>
            <a:xfrm>
              <a:off x="0" y="3233"/>
              <a:ext cx="4390" cy="2303"/>
            </a:xfrm>
            <a:prstGeom prst="rect">
              <a:avLst/>
            </a:prstGeom>
            <a:noFill/>
            <a:ln w="9525">
              <a:noFill/>
            </a:ln>
          </p:spPr>
        </p:pic>
      </p:grpSp>
      <p:grpSp>
        <p:nvGrpSpPr>
          <p:cNvPr id="6" name="组合 5"/>
          <p:cNvGrpSpPr/>
          <p:nvPr/>
        </p:nvGrpSpPr>
        <p:grpSpPr>
          <a:xfrm>
            <a:off x="390525" y="30480"/>
            <a:ext cx="11334115" cy="4819015"/>
            <a:chOff x="296" y="-142"/>
            <a:chExt cx="17849" cy="7589"/>
          </a:xfrm>
        </p:grpSpPr>
        <p:pic>
          <p:nvPicPr>
            <p:cNvPr id="21505" name="图片 1"/>
            <p:cNvPicPr>
              <a:picLocks noChangeAspect="1"/>
            </p:cNvPicPr>
            <p:nvPr/>
          </p:nvPicPr>
          <p:blipFill>
            <a:blip r:embed="rId3"/>
            <a:stretch>
              <a:fillRect/>
            </a:stretch>
          </p:blipFill>
          <p:spPr>
            <a:xfrm>
              <a:off x="7467" y="-142"/>
              <a:ext cx="10678" cy="7589"/>
            </a:xfrm>
            <a:prstGeom prst="rect">
              <a:avLst/>
            </a:prstGeom>
            <a:noFill/>
            <a:ln w="9525">
              <a:noFill/>
            </a:ln>
          </p:spPr>
        </p:pic>
        <p:pic>
          <p:nvPicPr>
            <p:cNvPr id="21506" name="图片 2"/>
            <p:cNvPicPr>
              <a:picLocks noChangeAspect="1"/>
            </p:cNvPicPr>
            <p:nvPr/>
          </p:nvPicPr>
          <p:blipFill>
            <a:blip r:embed="rId4"/>
            <a:stretch>
              <a:fillRect/>
            </a:stretch>
          </p:blipFill>
          <p:spPr>
            <a:xfrm>
              <a:off x="296" y="277"/>
              <a:ext cx="4887" cy="2239"/>
            </a:xfrm>
            <a:prstGeom prst="rect">
              <a:avLst/>
            </a:prstGeom>
            <a:noFill/>
            <a:ln w="9525">
              <a:noFill/>
            </a:ln>
          </p:spPr>
        </p:pic>
      </p:grpSp>
      <p:grpSp>
        <p:nvGrpSpPr>
          <p:cNvPr id="3" name="组合 2"/>
          <p:cNvGrpSpPr/>
          <p:nvPr/>
        </p:nvGrpSpPr>
        <p:grpSpPr>
          <a:xfrm>
            <a:off x="420370" y="1947545"/>
            <a:ext cx="11146155" cy="4412615"/>
            <a:chOff x="472" y="1438"/>
            <a:chExt cx="17553" cy="6949"/>
          </a:xfrm>
        </p:grpSpPr>
        <p:pic>
          <p:nvPicPr>
            <p:cNvPr id="23553" name="图片 1"/>
            <p:cNvPicPr>
              <a:picLocks noChangeAspect="1"/>
            </p:cNvPicPr>
            <p:nvPr/>
          </p:nvPicPr>
          <p:blipFill>
            <a:blip r:embed="rId5"/>
            <a:stretch>
              <a:fillRect/>
            </a:stretch>
          </p:blipFill>
          <p:spPr>
            <a:xfrm>
              <a:off x="8251" y="1438"/>
              <a:ext cx="9774" cy="6949"/>
            </a:xfrm>
            <a:prstGeom prst="rect">
              <a:avLst/>
            </a:prstGeom>
            <a:noFill/>
            <a:ln w="9525">
              <a:noFill/>
            </a:ln>
          </p:spPr>
        </p:pic>
        <p:pic>
          <p:nvPicPr>
            <p:cNvPr id="23554" name="图片 2"/>
            <p:cNvPicPr>
              <a:picLocks noChangeAspect="1"/>
            </p:cNvPicPr>
            <p:nvPr/>
          </p:nvPicPr>
          <p:blipFill>
            <a:blip r:embed="rId6"/>
            <a:stretch>
              <a:fillRect/>
            </a:stretch>
          </p:blipFill>
          <p:spPr>
            <a:xfrm>
              <a:off x="472" y="5009"/>
              <a:ext cx="4793" cy="2319"/>
            </a:xfrm>
            <a:prstGeom prst="rect">
              <a:avLst/>
            </a:prstGeom>
            <a:noFill/>
            <a:ln w="9525">
              <a:noFill/>
            </a:ln>
          </p:spPr>
        </p:pic>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xit" presetSubtype="4" fill="hold" nodeType="clickEffect">
                                  <p:stCondLst>
                                    <p:cond delay="0"/>
                                  </p:stCondLst>
                                  <p:childTnLst>
                                    <p:anim calcmode="lin" valueType="num">
                                      <p:cBhvr additive="base">
                                        <p:cTn id="12" dur="500"/>
                                        <p:tgtEl>
                                          <p:spTgt spid="6"/>
                                        </p:tgtEl>
                                        <p:attrNameLst>
                                          <p:attrName>ppt_x</p:attrName>
                                        </p:attrNameLst>
                                      </p:cBhvr>
                                      <p:tavLst>
                                        <p:tav tm="0">
                                          <p:val>
                                            <p:strVal val="ppt_x"/>
                                          </p:val>
                                        </p:tav>
                                        <p:tav tm="100000">
                                          <p:val>
                                            <p:strVal val="ppt_x"/>
                                          </p:val>
                                        </p:tav>
                                      </p:tavLst>
                                    </p:anim>
                                    <p:anim calcmode="lin" valueType="num">
                                      <p:cBhvr additive="base">
                                        <p:cTn id="13" dur="500"/>
                                        <p:tgtEl>
                                          <p:spTgt spid="6"/>
                                        </p:tgtEl>
                                        <p:attrNameLst>
                                          <p:attrName>ppt_y</p:attrName>
                                        </p:attrNameLst>
                                      </p:cBhvr>
                                      <p:tavLst>
                                        <p:tav tm="0">
                                          <p:val>
                                            <p:strVal val="ppt_y"/>
                                          </p:val>
                                        </p:tav>
                                        <p:tav tm="100000">
                                          <p:val>
                                            <p:strVal val="1+ppt_h/2"/>
                                          </p:val>
                                        </p:tav>
                                      </p:tavLst>
                                    </p:anim>
                                    <p:set>
                                      <p:cBhvr>
                                        <p:cTn id="14" dur="1" fill="hold">
                                          <p:stCondLst>
                                            <p:cond delay="499"/>
                                          </p:stCondLst>
                                        </p:cTn>
                                        <p:tgtEl>
                                          <p:spTgt spid="6"/>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ppt_x"/>
                                          </p:val>
                                        </p:tav>
                                        <p:tav tm="100000">
                                          <p:val>
                                            <p:strVal val="#ppt_x"/>
                                          </p:val>
                                        </p:tav>
                                      </p:tavLst>
                                    </p:anim>
                                    <p:anim calcmode="lin" valueType="num">
                                      <p:cBhvr additive="base">
                                        <p:cTn id="20"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xit" presetSubtype="4" fill="hold" nodeType="clickEffect">
                                  <p:stCondLst>
                                    <p:cond delay="0"/>
                                  </p:stCondLst>
                                  <p:childTnLst>
                                    <p:anim calcmode="lin" valueType="num">
                                      <p:cBhvr additive="base">
                                        <p:cTn id="24" dur="500"/>
                                        <p:tgtEl>
                                          <p:spTgt spid="2"/>
                                        </p:tgtEl>
                                        <p:attrNameLst>
                                          <p:attrName>ppt_x</p:attrName>
                                        </p:attrNameLst>
                                      </p:cBhvr>
                                      <p:tavLst>
                                        <p:tav tm="0">
                                          <p:val>
                                            <p:strVal val="ppt_x"/>
                                          </p:val>
                                        </p:tav>
                                        <p:tav tm="100000">
                                          <p:val>
                                            <p:strVal val="ppt_x"/>
                                          </p:val>
                                        </p:tav>
                                      </p:tavLst>
                                    </p:anim>
                                    <p:anim calcmode="lin" valueType="num">
                                      <p:cBhvr additive="base">
                                        <p:cTn id="25" dur="500"/>
                                        <p:tgtEl>
                                          <p:spTgt spid="2"/>
                                        </p:tgtEl>
                                        <p:attrNameLst>
                                          <p:attrName>ppt_y</p:attrName>
                                        </p:attrNameLst>
                                      </p:cBhvr>
                                      <p:tavLst>
                                        <p:tav tm="0">
                                          <p:val>
                                            <p:strVal val="ppt_y"/>
                                          </p:val>
                                        </p:tav>
                                        <p:tav tm="100000">
                                          <p:val>
                                            <p:strVal val="1+ppt_h/2"/>
                                          </p:val>
                                        </p:tav>
                                      </p:tavLst>
                                    </p:anim>
                                    <p:set>
                                      <p:cBhvr>
                                        <p:cTn id="26" dur="1" fill="hold">
                                          <p:stCondLst>
                                            <p:cond delay="499"/>
                                          </p:stCondLst>
                                        </p:cTn>
                                        <p:tgtEl>
                                          <p:spTgt spid="2"/>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gtEl>
                                        <p:attrNameLst>
                                          <p:attrName>style.visibility</p:attrName>
                                        </p:attrNameLst>
                                      </p:cBhvr>
                                      <p:to>
                                        <p:strVal val="visible"/>
                                      </p:to>
                                    </p:set>
                                    <p:anim calcmode="lin" valueType="num">
                                      <p:cBhvr additive="base">
                                        <p:cTn id="31" dur="500" fill="hold"/>
                                        <p:tgtEl>
                                          <p:spTgt spid="3"/>
                                        </p:tgtEl>
                                        <p:attrNameLst>
                                          <p:attrName>ppt_x</p:attrName>
                                        </p:attrNameLst>
                                      </p:cBhvr>
                                      <p:tavLst>
                                        <p:tav tm="0">
                                          <p:val>
                                            <p:strVal val="#ppt_x"/>
                                          </p:val>
                                        </p:tav>
                                        <p:tav tm="100000">
                                          <p:val>
                                            <p:strVal val="#ppt_x"/>
                                          </p:val>
                                        </p:tav>
                                      </p:tavLst>
                                    </p:anim>
                                    <p:anim calcmode="lin" valueType="num">
                                      <p:cBhvr additive="base">
                                        <p:cTn id="32"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299720" y="281940"/>
            <a:ext cx="2471420" cy="491490"/>
          </a:xfrm>
          <a:prstGeom prst="rect">
            <a:avLst/>
          </a:prstGeom>
          <a:noFill/>
        </p:spPr>
        <p:txBody>
          <a:bodyPr wrap="none" rtlCol="0" anchor="t">
            <a:spAutoFit/>
          </a:bodyPr>
          <a:p>
            <a:pPr>
              <a:lnSpc>
                <a:spcPct val="130000"/>
              </a:lnSpc>
            </a:pPr>
            <a:r>
              <a:rPr lang="zh-CN" altLang="en-US" sz="2000" dirty="0">
                <a:solidFill>
                  <a:srgbClr val="523A2C"/>
                </a:solidFill>
                <a:latin typeface="华文细黑" panose="02010600040101010101" pitchFamily="2" charset="-122"/>
                <a:ea typeface="华文细黑" panose="02010600040101010101" pitchFamily="2" charset="-122"/>
                <a:sym typeface="+mn-ea"/>
              </a:rPr>
              <a:t>tp（压电材料厚度）</a:t>
            </a:r>
            <a:endParaRPr lang="zh-CN" altLang="en-US" sz="1400" dirty="0" smtClean="0">
              <a:latin typeface="Arial" panose="020B0604020202020204" pitchFamily="34" charset="0"/>
              <a:ea typeface="微软雅黑" panose="020B0503020204020204" pitchFamily="34" charset="-122"/>
            </a:endParaRPr>
          </a:p>
        </p:txBody>
      </p:sp>
      <p:grpSp>
        <p:nvGrpSpPr>
          <p:cNvPr id="3" name="组合 2"/>
          <p:cNvGrpSpPr/>
          <p:nvPr/>
        </p:nvGrpSpPr>
        <p:grpSpPr>
          <a:xfrm>
            <a:off x="447675" y="281940"/>
            <a:ext cx="10970260" cy="4083685"/>
            <a:chOff x="705" y="444"/>
            <a:chExt cx="17276" cy="6431"/>
          </a:xfrm>
        </p:grpSpPr>
        <p:pic>
          <p:nvPicPr>
            <p:cNvPr id="25601" name="图片 1"/>
            <p:cNvPicPr>
              <a:picLocks noChangeAspect="1"/>
            </p:cNvPicPr>
            <p:nvPr/>
          </p:nvPicPr>
          <p:blipFill>
            <a:blip r:embed="rId1"/>
            <a:stretch>
              <a:fillRect/>
            </a:stretch>
          </p:blipFill>
          <p:spPr>
            <a:xfrm>
              <a:off x="8930" y="444"/>
              <a:ext cx="9051" cy="6431"/>
            </a:xfrm>
            <a:prstGeom prst="rect">
              <a:avLst/>
            </a:prstGeom>
            <a:noFill/>
            <a:ln w="9525">
              <a:noFill/>
            </a:ln>
          </p:spPr>
        </p:pic>
        <p:pic>
          <p:nvPicPr>
            <p:cNvPr id="25602" name="图片 2"/>
            <p:cNvPicPr>
              <a:picLocks noChangeAspect="1"/>
            </p:cNvPicPr>
            <p:nvPr/>
          </p:nvPicPr>
          <p:blipFill>
            <a:blip r:embed="rId2"/>
            <a:stretch>
              <a:fillRect/>
            </a:stretch>
          </p:blipFill>
          <p:spPr>
            <a:xfrm>
              <a:off x="705" y="1501"/>
              <a:ext cx="4550" cy="2363"/>
            </a:xfrm>
            <a:prstGeom prst="rect">
              <a:avLst/>
            </a:prstGeom>
            <a:noFill/>
            <a:ln w="9525">
              <a:noFill/>
            </a:ln>
          </p:spPr>
        </p:pic>
      </p:grpSp>
      <p:grpSp>
        <p:nvGrpSpPr>
          <p:cNvPr id="4" name="组合 3"/>
          <p:cNvGrpSpPr/>
          <p:nvPr/>
        </p:nvGrpSpPr>
        <p:grpSpPr>
          <a:xfrm>
            <a:off x="299720" y="773430"/>
            <a:ext cx="11509375" cy="4288155"/>
            <a:chOff x="472" y="1218"/>
            <a:chExt cx="18125" cy="6753"/>
          </a:xfrm>
        </p:grpSpPr>
        <p:pic>
          <p:nvPicPr>
            <p:cNvPr id="26625" name="图片 1"/>
            <p:cNvPicPr>
              <a:picLocks noChangeAspect="1"/>
            </p:cNvPicPr>
            <p:nvPr/>
          </p:nvPicPr>
          <p:blipFill>
            <a:blip r:embed="rId3"/>
            <a:stretch>
              <a:fillRect/>
            </a:stretch>
          </p:blipFill>
          <p:spPr>
            <a:xfrm>
              <a:off x="9094" y="1218"/>
              <a:ext cx="9503" cy="6753"/>
            </a:xfrm>
            <a:prstGeom prst="rect">
              <a:avLst/>
            </a:prstGeom>
            <a:noFill/>
            <a:ln w="9525">
              <a:noFill/>
            </a:ln>
          </p:spPr>
        </p:pic>
        <p:pic>
          <p:nvPicPr>
            <p:cNvPr id="26626" name="图片 2"/>
            <p:cNvPicPr>
              <a:picLocks noChangeAspect="1"/>
            </p:cNvPicPr>
            <p:nvPr/>
          </p:nvPicPr>
          <p:blipFill>
            <a:blip r:embed="rId4"/>
            <a:stretch>
              <a:fillRect/>
            </a:stretch>
          </p:blipFill>
          <p:spPr>
            <a:xfrm>
              <a:off x="472" y="4000"/>
              <a:ext cx="4969" cy="2628"/>
            </a:xfrm>
            <a:prstGeom prst="rect">
              <a:avLst/>
            </a:prstGeom>
            <a:noFill/>
            <a:ln w="9525">
              <a:noFill/>
            </a:ln>
          </p:spPr>
        </p:pic>
      </p:grpSp>
      <p:grpSp>
        <p:nvGrpSpPr>
          <p:cNvPr id="5" name="组合 4"/>
          <p:cNvGrpSpPr/>
          <p:nvPr/>
        </p:nvGrpSpPr>
        <p:grpSpPr>
          <a:xfrm>
            <a:off x="299720" y="1223645"/>
            <a:ext cx="11523980" cy="4300855"/>
            <a:chOff x="472" y="1927"/>
            <a:chExt cx="18148" cy="6773"/>
          </a:xfrm>
        </p:grpSpPr>
        <p:pic>
          <p:nvPicPr>
            <p:cNvPr id="27649" name="图片 1"/>
            <p:cNvPicPr>
              <a:picLocks noChangeAspect="1"/>
            </p:cNvPicPr>
            <p:nvPr/>
          </p:nvPicPr>
          <p:blipFill>
            <a:blip r:embed="rId5"/>
            <a:stretch>
              <a:fillRect/>
            </a:stretch>
          </p:blipFill>
          <p:spPr>
            <a:xfrm>
              <a:off x="9094" y="1927"/>
              <a:ext cx="9526" cy="6773"/>
            </a:xfrm>
            <a:prstGeom prst="rect">
              <a:avLst/>
            </a:prstGeom>
            <a:noFill/>
            <a:ln w="9525">
              <a:noFill/>
            </a:ln>
          </p:spPr>
        </p:pic>
        <p:pic>
          <p:nvPicPr>
            <p:cNvPr id="27650" name="图片 2"/>
            <p:cNvPicPr>
              <a:picLocks noChangeAspect="1"/>
            </p:cNvPicPr>
            <p:nvPr/>
          </p:nvPicPr>
          <p:blipFill>
            <a:blip r:embed="rId6"/>
            <a:stretch>
              <a:fillRect/>
            </a:stretch>
          </p:blipFill>
          <p:spPr>
            <a:xfrm>
              <a:off x="472" y="5766"/>
              <a:ext cx="5206" cy="2732"/>
            </a:xfrm>
            <a:prstGeom prst="rect">
              <a:avLst/>
            </a:prstGeom>
            <a:noFill/>
            <a:ln w="9525">
              <a:noFill/>
            </a:ln>
          </p:spPr>
        </p:pic>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xit" presetSubtype="4" fill="hold" nodeType="clickEffect">
                                  <p:stCondLst>
                                    <p:cond delay="0"/>
                                  </p:stCondLst>
                                  <p:childTnLst>
                                    <p:anim calcmode="lin" valueType="num">
                                      <p:cBhvr additive="base">
                                        <p:cTn id="12" dur="500"/>
                                        <p:tgtEl>
                                          <p:spTgt spid="3"/>
                                        </p:tgtEl>
                                        <p:attrNameLst>
                                          <p:attrName>ppt_x</p:attrName>
                                        </p:attrNameLst>
                                      </p:cBhvr>
                                      <p:tavLst>
                                        <p:tav tm="0">
                                          <p:val>
                                            <p:strVal val="ppt_x"/>
                                          </p:val>
                                        </p:tav>
                                        <p:tav tm="100000">
                                          <p:val>
                                            <p:strVal val="ppt_x"/>
                                          </p:val>
                                        </p:tav>
                                      </p:tavLst>
                                    </p:anim>
                                    <p:anim calcmode="lin" valueType="num">
                                      <p:cBhvr additive="base">
                                        <p:cTn id="13" dur="500"/>
                                        <p:tgtEl>
                                          <p:spTgt spid="3"/>
                                        </p:tgtEl>
                                        <p:attrNameLst>
                                          <p:attrName>ppt_y</p:attrName>
                                        </p:attrNameLst>
                                      </p:cBhvr>
                                      <p:tavLst>
                                        <p:tav tm="0">
                                          <p:val>
                                            <p:strVal val="ppt_y"/>
                                          </p:val>
                                        </p:tav>
                                        <p:tav tm="100000">
                                          <p:val>
                                            <p:strVal val="1+ppt_h/2"/>
                                          </p:val>
                                        </p:tav>
                                      </p:tavLst>
                                    </p:anim>
                                    <p:set>
                                      <p:cBhvr>
                                        <p:cTn id="14" dur="1" fill="hold">
                                          <p:stCondLst>
                                            <p:cond delay="499"/>
                                          </p:stCondLst>
                                        </p:cTn>
                                        <p:tgtEl>
                                          <p:spTgt spid="3"/>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ppt_x"/>
                                          </p:val>
                                        </p:tav>
                                        <p:tav tm="100000">
                                          <p:val>
                                            <p:strVal val="#ppt_x"/>
                                          </p:val>
                                        </p:tav>
                                      </p:tavLst>
                                    </p:anim>
                                    <p:anim calcmode="lin" valueType="num">
                                      <p:cBhvr additive="base">
                                        <p:cTn id="20"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xit" presetSubtype="4" fill="hold" nodeType="clickEffect">
                                  <p:stCondLst>
                                    <p:cond delay="0"/>
                                  </p:stCondLst>
                                  <p:childTnLst>
                                    <p:anim calcmode="lin" valueType="num">
                                      <p:cBhvr additive="base">
                                        <p:cTn id="24" dur="500"/>
                                        <p:tgtEl>
                                          <p:spTgt spid="4"/>
                                        </p:tgtEl>
                                        <p:attrNameLst>
                                          <p:attrName>ppt_x</p:attrName>
                                        </p:attrNameLst>
                                      </p:cBhvr>
                                      <p:tavLst>
                                        <p:tav tm="0">
                                          <p:val>
                                            <p:strVal val="ppt_x"/>
                                          </p:val>
                                        </p:tav>
                                        <p:tav tm="100000">
                                          <p:val>
                                            <p:strVal val="ppt_x"/>
                                          </p:val>
                                        </p:tav>
                                      </p:tavLst>
                                    </p:anim>
                                    <p:anim calcmode="lin" valueType="num">
                                      <p:cBhvr additive="base">
                                        <p:cTn id="25" dur="500"/>
                                        <p:tgtEl>
                                          <p:spTgt spid="4"/>
                                        </p:tgtEl>
                                        <p:attrNameLst>
                                          <p:attrName>ppt_y</p:attrName>
                                        </p:attrNameLst>
                                      </p:cBhvr>
                                      <p:tavLst>
                                        <p:tav tm="0">
                                          <p:val>
                                            <p:strVal val="ppt_y"/>
                                          </p:val>
                                        </p:tav>
                                        <p:tav tm="100000">
                                          <p:val>
                                            <p:strVal val="1+ppt_h/2"/>
                                          </p:val>
                                        </p:tav>
                                      </p:tavLst>
                                    </p:anim>
                                    <p:set>
                                      <p:cBhvr>
                                        <p:cTn id="26" dur="1" fill="hold">
                                          <p:stCondLst>
                                            <p:cond delay="499"/>
                                          </p:stCondLst>
                                        </p:cTn>
                                        <p:tgtEl>
                                          <p:spTgt spid="4"/>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additive="base">
                                        <p:cTn id="31" dur="500" fill="hold"/>
                                        <p:tgtEl>
                                          <p:spTgt spid="5"/>
                                        </p:tgtEl>
                                        <p:attrNameLst>
                                          <p:attrName>ppt_x</p:attrName>
                                        </p:attrNameLst>
                                      </p:cBhvr>
                                      <p:tavLst>
                                        <p:tav tm="0">
                                          <p:val>
                                            <p:strVal val="#ppt_x"/>
                                          </p:val>
                                        </p:tav>
                                        <p:tav tm="100000">
                                          <p:val>
                                            <p:strVal val="#ppt_x"/>
                                          </p:val>
                                        </p:tav>
                                      </p:tavLst>
                                    </p:anim>
                                    <p:anim calcmode="lin" valueType="num">
                                      <p:cBhvr additive="base">
                                        <p:cTn id="3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0" name="文本框 99"/>
          <p:cNvSpPr txBox="1"/>
          <p:nvPr/>
        </p:nvSpPr>
        <p:spPr>
          <a:xfrm>
            <a:off x="883920" y="568960"/>
            <a:ext cx="10424795" cy="1014730"/>
          </a:xfrm>
          <a:prstGeom prst="rect">
            <a:avLst/>
          </a:prstGeom>
          <a:noFill/>
          <a:ln w="9525">
            <a:noFill/>
          </a:ln>
        </p:spPr>
        <p:txBody>
          <a:bodyPr wrap="square">
            <a:spAutoFit/>
          </a:bodyPr>
          <a:p>
            <a:pPr indent="0"/>
            <a:r>
              <a:rPr lang="en-US" altLang="zh-CN" sz="2000" b="0" dirty="0">
                <a:solidFill>
                  <a:srgbClr val="523A2C"/>
                </a:solidFill>
                <a:latin typeface="华文细黑" panose="02010600040101010101" pitchFamily="2" charset="-122"/>
                <a:ea typeface="华文细黑" panose="02010600040101010101" pitchFamily="2" charset="-122"/>
              </a:rPr>
              <a:t>    </a:t>
            </a:r>
            <a:r>
              <a:rPr lang="zh-CN" altLang="en-US" sz="2000" b="0" dirty="0">
                <a:solidFill>
                  <a:srgbClr val="523A2C"/>
                </a:solidFill>
                <a:latin typeface="华文细黑" panose="02010600040101010101" pitchFamily="2" charset="-122"/>
                <a:ea typeface="华文细黑" panose="02010600040101010101" pitchFamily="2" charset="-122"/>
              </a:rPr>
              <a:t>通过综上</a:t>
            </a:r>
            <a:r>
              <a:rPr lang="en-US" altLang="zh-CN" sz="2000" b="0" dirty="0">
                <a:solidFill>
                  <a:srgbClr val="523A2C"/>
                </a:solidFill>
                <a:latin typeface="华文细黑" panose="02010600040101010101" pitchFamily="2" charset="-122"/>
                <a:ea typeface="华文细黑" panose="02010600040101010101" pitchFamily="2" charset="-122"/>
              </a:rPr>
              <a:t>比较并结合实际可行性，</a:t>
            </a:r>
            <a:r>
              <a:rPr lang="zh-CN" altLang="en-US" sz="2000" b="0" dirty="0">
                <a:solidFill>
                  <a:srgbClr val="523A2C"/>
                </a:solidFill>
                <a:latin typeface="华文细黑" panose="02010600040101010101" pitchFamily="2" charset="-122"/>
                <a:ea typeface="华文细黑" panose="02010600040101010101" pitchFamily="2" charset="-122"/>
              </a:rPr>
              <a:t>选择压电材料的半径为</a:t>
            </a:r>
            <a:r>
              <a:rPr lang="en-US" altLang="zh-CN" sz="2000" b="0" dirty="0">
                <a:solidFill>
                  <a:srgbClr val="523A2C"/>
                </a:solidFill>
                <a:latin typeface="华文细黑" panose="02010600040101010101" pitchFamily="2" charset="-122"/>
                <a:ea typeface="华文细黑" panose="02010600040101010101" pitchFamily="2" charset="-122"/>
              </a:rPr>
              <a:t>17</a:t>
            </a:r>
            <a:r>
              <a:rPr lang="zh-CN" altLang="en-US" sz="2000" b="0" dirty="0">
                <a:solidFill>
                  <a:srgbClr val="523A2C"/>
                </a:solidFill>
                <a:latin typeface="华文细黑" panose="02010600040101010101" pitchFamily="2" charset="-122"/>
                <a:ea typeface="华文细黑" panose="02010600040101010101" pitchFamily="2" charset="-122"/>
              </a:rPr>
              <a:t>mm，金属端帽与压电材料接触的面积的长度为</a:t>
            </a:r>
            <a:r>
              <a:rPr lang="en-US" altLang="zh-CN" sz="2000" b="0" dirty="0">
                <a:solidFill>
                  <a:srgbClr val="523A2C"/>
                </a:solidFill>
                <a:latin typeface="华文细黑" panose="02010600040101010101" pitchFamily="2" charset="-122"/>
                <a:ea typeface="华文细黑" panose="02010600040101010101" pitchFamily="2" charset="-122"/>
              </a:rPr>
              <a:t>2</a:t>
            </a:r>
            <a:r>
              <a:rPr lang="zh-CN" altLang="en-US" sz="2000" b="0" dirty="0">
                <a:solidFill>
                  <a:srgbClr val="523A2C"/>
                </a:solidFill>
                <a:latin typeface="华文细黑" panose="02010600040101010101" pitchFamily="2" charset="-122"/>
                <a:ea typeface="华文细黑" panose="02010600040101010101" pitchFamily="2" charset="-122"/>
              </a:rPr>
              <a:t>mm，金属端帽顶部的半径为9mm，压电材料厚度为2mm的结构参数，具体参数定义及构建完成后的钹型换能器</a:t>
            </a:r>
            <a:r>
              <a:rPr lang="zh-CN" altLang="en-US" sz="2000" dirty="0">
                <a:solidFill>
                  <a:srgbClr val="523A2C"/>
                </a:solidFill>
                <a:latin typeface="华文细黑" panose="02010600040101010101" pitchFamily="2" charset="-122"/>
                <a:ea typeface="华文细黑" panose="02010600040101010101" pitchFamily="2" charset="-122"/>
                <a:sym typeface="+mn-ea"/>
              </a:rPr>
              <a:t>，最终得出的输出电压图</a:t>
            </a:r>
            <a:r>
              <a:rPr lang="zh-CN" altLang="en-US" sz="2000" b="0" dirty="0">
                <a:solidFill>
                  <a:srgbClr val="523A2C"/>
                </a:solidFill>
                <a:latin typeface="华文细黑" panose="02010600040101010101" pitchFamily="2" charset="-122"/>
                <a:ea typeface="华文细黑" panose="02010600040101010101" pitchFamily="2" charset="-122"/>
              </a:rPr>
              <a:t>如下图所示。</a:t>
            </a:r>
            <a:endParaRPr lang="zh-CN" altLang="en-US" sz="2000" dirty="0">
              <a:solidFill>
                <a:srgbClr val="523A2C"/>
              </a:solidFill>
              <a:latin typeface="华文细黑" panose="02010600040101010101" pitchFamily="2" charset="-122"/>
              <a:ea typeface="华文细黑" panose="02010600040101010101" pitchFamily="2" charset="-122"/>
            </a:endParaRPr>
          </a:p>
        </p:txBody>
      </p:sp>
      <p:pic>
        <p:nvPicPr>
          <p:cNvPr id="7" name="图片 6"/>
          <p:cNvPicPr>
            <a:picLocks noChangeAspect="1"/>
          </p:cNvPicPr>
          <p:nvPr/>
        </p:nvPicPr>
        <p:blipFill>
          <a:blip r:embed="rId1"/>
          <a:stretch>
            <a:fillRect/>
          </a:stretch>
        </p:blipFill>
        <p:spPr>
          <a:xfrm>
            <a:off x="894080" y="3546475"/>
            <a:ext cx="3622040" cy="2716530"/>
          </a:xfrm>
          <a:prstGeom prst="rect">
            <a:avLst/>
          </a:prstGeom>
        </p:spPr>
      </p:pic>
      <p:pic>
        <p:nvPicPr>
          <p:cNvPr id="8" name="图片 7"/>
          <p:cNvPicPr>
            <a:picLocks noChangeAspect="1"/>
          </p:cNvPicPr>
          <p:nvPr/>
        </p:nvPicPr>
        <p:blipFill>
          <a:blip r:embed="rId2"/>
          <a:stretch>
            <a:fillRect/>
          </a:stretch>
        </p:blipFill>
        <p:spPr>
          <a:xfrm>
            <a:off x="1397635" y="1807210"/>
            <a:ext cx="2614930" cy="1602740"/>
          </a:xfrm>
          <a:prstGeom prst="rect">
            <a:avLst/>
          </a:prstGeom>
        </p:spPr>
      </p:pic>
      <p:pic>
        <p:nvPicPr>
          <p:cNvPr id="10" name="图片 9"/>
          <p:cNvPicPr>
            <a:picLocks noChangeAspect="1"/>
          </p:cNvPicPr>
          <p:nvPr/>
        </p:nvPicPr>
        <p:blipFill>
          <a:blip r:embed="rId3"/>
          <a:stretch>
            <a:fillRect/>
          </a:stretch>
        </p:blipFill>
        <p:spPr>
          <a:xfrm>
            <a:off x="4742180" y="1691005"/>
            <a:ext cx="6096000" cy="45720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文本框 9"/>
          <p:cNvSpPr txBox="1"/>
          <p:nvPr/>
        </p:nvSpPr>
        <p:spPr>
          <a:xfrm>
            <a:off x="1679575" y="1654175"/>
            <a:ext cx="1249680" cy="460375"/>
          </a:xfrm>
          <a:prstGeom prst="rect">
            <a:avLst/>
          </a:prstGeom>
          <a:noFill/>
        </p:spPr>
        <p:txBody>
          <a:bodyPr wrap="none" rtlCol="0" anchor="t">
            <a:spAutoFit/>
          </a:bodyPr>
          <a:p>
            <a:pPr indent="0">
              <a:buNone/>
            </a:pPr>
            <a:r>
              <a:rPr lang="en-US" sz="2400">
                <a:solidFill>
                  <a:srgbClr val="000000"/>
                </a:solidFill>
                <a:latin typeface="黑体" panose="02010609060101010101" charset="-122"/>
                <a:ea typeface="黑体" panose="02010609060101010101" charset="-122"/>
                <a:sym typeface="+mn-ea"/>
              </a:rPr>
              <a:t>14238Hz</a:t>
            </a:r>
            <a:endParaRPr lang="en-US" altLang="en-US" sz="2400" dirty="0" smtClean="0">
              <a:solidFill>
                <a:srgbClr val="000000"/>
              </a:solidFill>
              <a:latin typeface="黑体" panose="02010609060101010101" charset="-122"/>
              <a:ea typeface="黑体" panose="02010609060101010101" charset="-122"/>
              <a:sym typeface="+mn-ea"/>
            </a:endParaRPr>
          </a:p>
        </p:txBody>
      </p:sp>
      <p:sp>
        <p:nvSpPr>
          <p:cNvPr id="11" name="文本框 10"/>
          <p:cNvSpPr txBox="1"/>
          <p:nvPr/>
        </p:nvSpPr>
        <p:spPr>
          <a:xfrm>
            <a:off x="1744980" y="4554855"/>
            <a:ext cx="1249680" cy="460375"/>
          </a:xfrm>
          <a:prstGeom prst="rect">
            <a:avLst/>
          </a:prstGeom>
          <a:noFill/>
        </p:spPr>
        <p:txBody>
          <a:bodyPr wrap="none" rtlCol="0" anchor="t">
            <a:spAutoFit/>
          </a:bodyPr>
          <a:p>
            <a:pPr indent="0">
              <a:buNone/>
            </a:pPr>
            <a:r>
              <a:rPr lang="en-US" sz="2400">
                <a:solidFill>
                  <a:srgbClr val="000000"/>
                </a:solidFill>
                <a:latin typeface="黑体" panose="02010609060101010101" charset="-122"/>
                <a:ea typeface="黑体" panose="02010609060101010101" charset="-122"/>
                <a:sym typeface="+mn-ea"/>
              </a:rPr>
              <a:t>15997</a:t>
            </a:r>
            <a:r>
              <a:rPr lang="en-US" sz="2400">
                <a:solidFill>
                  <a:srgbClr val="000000"/>
                </a:solidFill>
                <a:latin typeface="黑体" panose="02010609060101010101" charset="-122"/>
                <a:ea typeface="黑体" panose="02010609060101010101" charset="-122"/>
                <a:sym typeface="+mn-ea"/>
              </a:rPr>
              <a:t>Hz</a:t>
            </a:r>
            <a:endParaRPr lang="en-US" altLang="en-US" sz="2400" dirty="0" smtClean="0">
              <a:solidFill>
                <a:srgbClr val="000000"/>
              </a:solidFill>
              <a:latin typeface="黑体" panose="02010609060101010101" charset="-122"/>
              <a:ea typeface="黑体" panose="02010609060101010101" charset="-122"/>
              <a:sym typeface="+mn-ea"/>
            </a:endParaRPr>
          </a:p>
        </p:txBody>
      </p:sp>
      <p:sp>
        <p:nvSpPr>
          <p:cNvPr id="16" name="文本框 15"/>
          <p:cNvSpPr txBox="1"/>
          <p:nvPr/>
        </p:nvSpPr>
        <p:spPr>
          <a:xfrm>
            <a:off x="170180" y="128905"/>
            <a:ext cx="11358880" cy="491490"/>
          </a:xfrm>
          <a:prstGeom prst="rect">
            <a:avLst/>
          </a:prstGeom>
          <a:noFill/>
        </p:spPr>
        <p:txBody>
          <a:bodyPr wrap="none" rtlCol="0" anchor="t">
            <a:spAutoFit/>
          </a:bodyPr>
          <a:p>
            <a:pPr>
              <a:lnSpc>
                <a:spcPct val="130000"/>
              </a:lnSpc>
            </a:pPr>
            <a:r>
              <a:rPr lang="zh-CN" altLang="en-US" sz="2000" dirty="0">
                <a:solidFill>
                  <a:srgbClr val="523A2C"/>
                </a:solidFill>
                <a:latin typeface="黑体" panose="02010609060101010101" charset="-122"/>
                <a:ea typeface="黑体" panose="02010609060101010101" charset="-122"/>
                <a:sym typeface="+mn-ea"/>
              </a:rPr>
              <a:t>在以上得到的优化结构下的特征频率及每个特征频率所对应的振型截面、压电材料表面电势图如下：</a:t>
            </a:r>
            <a:endParaRPr lang="zh-CN" altLang="en-US" sz="2000" dirty="0">
              <a:solidFill>
                <a:srgbClr val="523A2C"/>
              </a:solidFill>
              <a:latin typeface="黑体" panose="02010609060101010101" charset="-122"/>
              <a:ea typeface="黑体" panose="02010609060101010101" charset="-122"/>
              <a:sym typeface="+mn-ea"/>
            </a:endParaRPr>
          </a:p>
        </p:txBody>
      </p:sp>
      <p:pic>
        <p:nvPicPr>
          <p:cNvPr id="17" name="图片 16"/>
          <p:cNvPicPr>
            <a:picLocks noChangeAspect="1"/>
          </p:cNvPicPr>
          <p:nvPr/>
        </p:nvPicPr>
        <p:blipFill>
          <a:blip r:embed="rId1"/>
          <a:stretch>
            <a:fillRect/>
          </a:stretch>
        </p:blipFill>
        <p:spPr>
          <a:xfrm>
            <a:off x="7301230" y="579755"/>
            <a:ext cx="4129405" cy="3097530"/>
          </a:xfrm>
          <a:prstGeom prst="rect">
            <a:avLst/>
          </a:prstGeom>
        </p:spPr>
      </p:pic>
      <p:pic>
        <p:nvPicPr>
          <p:cNvPr id="18" name="图片 17"/>
          <p:cNvPicPr>
            <a:picLocks noChangeAspect="1"/>
          </p:cNvPicPr>
          <p:nvPr/>
        </p:nvPicPr>
        <p:blipFill>
          <a:blip r:embed="rId2"/>
          <a:stretch>
            <a:fillRect/>
          </a:stretch>
        </p:blipFill>
        <p:spPr>
          <a:xfrm>
            <a:off x="7588885" y="3888740"/>
            <a:ext cx="3593465" cy="2695575"/>
          </a:xfrm>
          <a:prstGeom prst="rect">
            <a:avLst/>
          </a:prstGeom>
        </p:spPr>
      </p:pic>
      <p:pic>
        <p:nvPicPr>
          <p:cNvPr id="4" name="图片 3"/>
          <p:cNvPicPr>
            <a:picLocks noChangeAspect="1"/>
          </p:cNvPicPr>
          <p:nvPr/>
        </p:nvPicPr>
        <p:blipFill>
          <a:blip r:embed="rId3"/>
          <a:stretch>
            <a:fillRect/>
          </a:stretch>
        </p:blipFill>
        <p:spPr>
          <a:xfrm>
            <a:off x="3381375" y="1149985"/>
            <a:ext cx="3695700" cy="2232025"/>
          </a:xfrm>
          <a:prstGeom prst="rect">
            <a:avLst/>
          </a:prstGeom>
        </p:spPr>
      </p:pic>
      <p:pic>
        <p:nvPicPr>
          <p:cNvPr id="6" name="图片 5"/>
          <p:cNvPicPr>
            <a:picLocks noChangeAspect="1"/>
          </p:cNvPicPr>
          <p:nvPr/>
        </p:nvPicPr>
        <p:blipFill>
          <a:blip r:embed="rId4"/>
          <a:stretch>
            <a:fillRect/>
          </a:stretch>
        </p:blipFill>
        <p:spPr>
          <a:xfrm>
            <a:off x="3381375" y="4109085"/>
            <a:ext cx="3934460" cy="247586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8433" name="图片 1"/>
          <p:cNvPicPr>
            <a:picLocks noChangeAspect="1"/>
          </p:cNvPicPr>
          <p:nvPr/>
        </p:nvPicPr>
        <p:blipFill>
          <a:blip r:embed="rId1"/>
          <a:stretch>
            <a:fillRect/>
          </a:stretch>
        </p:blipFill>
        <p:spPr>
          <a:xfrm>
            <a:off x="3041650" y="3000375"/>
            <a:ext cx="5956300" cy="3527425"/>
          </a:xfrm>
          <a:prstGeom prst="rect">
            <a:avLst/>
          </a:prstGeom>
          <a:noFill/>
          <a:ln w="9525">
            <a:noFill/>
          </a:ln>
        </p:spPr>
      </p:pic>
      <p:pic>
        <p:nvPicPr>
          <p:cNvPr id="18434" name="图片 2"/>
          <p:cNvPicPr>
            <a:picLocks noChangeAspect="1"/>
          </p:cNvPicPr>
          <p:nvPr/>
        </p:nvPicPr>
        <p:blipFill>
          <a:blip r:embed="rId2"/>
          <a:stretch>
            <a:fillRect/>
          </a:stretch>
        </p:blipFill>
        <p:spPr>
          <a:xfrm>
            <a:off x="2540000" y="555625"/>
            <a:ext cx="3614738" cy="2239963"/>
          </a:xfrm>
          <a:prstGeom prst="rect">
            <a:avLst/>
          </a:prstGeom>
          <a:noFill/>
          <a:ln w="9525">
            <a:noFill/>
          </a:ln>
        </p:spPr>
      </p:pic>
      <p:pic>
        <p:nvPicPr>
          <p:cNvPr id="18435" name="图片 3"/>
          <p:cNvPicPr>
            <a:picLocks noChangeAspect="1"/>
          </p:cNvPicPr>
          <p:nvPr/>
        </p:nvPicPr>
        <p:blipFill>
          <a:blip r:embed="rId3"/>
          <a:stretch>
            <a:fillRect/>
          </a:stretch>
        </p:blipFill>
        <p:spPr>
          <a:xfrm>
            <a:off x="6784975" y="836613"/>
            <a:ext cx="2630488" cy="1677987"/>
          </a:xfrm>
          <a:prstGeom prst="rect">
            <a:avLst/>
          </a:prstGeom>
          <a:noFill/>
          <a:ln w="9525">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7" name="图片 6"/>
          <p:cNvPicPr>
            <a:picLocks noChangeAspect="1"/>
          </p:cNvPicPr>
          <p:nvPr/>
        </p:nvPicPr>
        <p:blipFill>
          <a:blip r:embed="rId1"/>
          <a:stretch>
            <a:fillRect/>
          </a:stretch>
        </p:blipFill>
        <p:spPr>
          <a:xfrm>
            <a:off x="2110105" y="3608070"/>
            <a:ext cx="3865245" cy="2899410"/>
          </a:xfrm>
          <a:prstGeom prst="rect">
            <a:avLst/>
          </a:prstGeom>
        </p:spPr>
      </p:pic>
      <p:sp>
        <p:nvSpPr>
          <p:cNvPr id="12" name="文本框 11"/>
          <p:cNvSpPr txBox="1"/>
          <p:nvPr/>
        </p:nvSpPr>
        <p:spPr>
          <a:xfrm>
            <a:off x="829310" y="1267460"/>
            <a:ext cx="1071880" cy="398780"/>
          </a:xfrm>
          <a:prstGeom prst="rect">
            <a:avLst/>
          </a:prstGeom>
          <a:noFill/>
        </p:spPr>
        <p:txBody>
          <a:bodyPr wrap="none" rtlCol="0" anchor="t">
            <a:spAutoFit/>
          </a:bodyPr>
          <a:p>
            <a:pPr indent="0">
              <a:buNone/>
            </a:pPr>
            <a:r>
              <a:rPr lang="en-US" sz="2000">
                <a:solidFill>
                  <a:srgbClr val="000000"/>
                </a:solidFill>
                <a:latin typeface="黑体" panose="02010609060101010101" charset="-122"/>
                <a:ea typeface="黑体" panose="02010609060101010101" charset="-122"/>
                <a:sym typeface="+mn-ea"/>
              </a:rPr>
              <a:t>26404Hz</a:t>
            </a:r>
            <a:endParaRPr lang="en-US" altLang="en-US" sz="2000" dirty="0" smtClean="0">
              <a:solidFill>
                <a:srgbClr val="000000"/>
              </a:solidFill>
              <a:latin typeface="黑体" panose="02010609060101010101" charset="-122"/>
              <a:ea typeface="黑体" panose="02010609060101010101" charset="-122"/>
              <a:sym typeface="+mn-ea"/>
            </a:endParaRPr>
          </a:p>
        </p:txBody>
      </p:sp>
      <p:sp>
        <p:nvSpPr>
          <p:cNvPr id="13" name="文本框 12"/>
          <p:cNvSpPr txBox="1"/>
          <p:nvPr/>
        </p:nvSpPr>
        <p:spPr>
          <a:xfrm>
            <a:off x="651510" y="4692650"/>
            <a:ext cx="1249680" cy="460375"/>
          </a:xfrm>
          <a:prstGeom prst="rect">
            <a:avLst/>
          </a:prstGeom>
          <a:noFill/>
        </p:spPr>
        <p:txBody>
          <a:bodyPr wrap="none" rtlCol="0" anchor="t">
            <a:spAutoFit/>
          </a:bodyPr>
          <a:p>
            <a:pPr indent="0">
              <a:buNone/>
            </a:pPr>
            <a:r>
              <a:rPr lang="en-US" sz="2400">
                <a:solidFill>
                  <a:srgbClr val="000000"/>
                </a:solidFill>
                <a:latin typeface="黑体" panose="02010609060101010101" charset="-122"/>
                <a:ea typeface="黑体" panose="02010609060101010101" charset="-122"/>
                <a:sym typeface="+mn-ea"/>
              </a:rPr>
              <a:t>26482Hz</a:t>
            </a:r>
            <a:endParaRPr lang="en-US" altLang="en-US" sz="2400" dirty="0" smtClean="0">
              <a:solidFill>
                <a:srgbClr val="000000"/>
              </a:solidFill>
              <a:latin typeface="黑体" panose="02010609060101010101" charset="-122"/>
              <a:ea typeface="黑体" panose="02010609060101010101" charset="-122"/>
              <a:sym typeface="+mn-ea"/>
            </a:endParaRPr>
          </a:p>
        </p:txBody>
      </p:sp>
      <p:pic>
        <p:nvPicPr>
          <p:cNvPr id="6" name="图片 5"/>
          <p:cNvPicPr>
            <a:picLocks noChangeAspect="1"/>
          </p:cNvPicPr>
          <p:nvPr/>
        </p:nvPicPr>
        <p:blipFill>
          <a:blip r:embed="rId2"/>
          <a:stretch>
            <a:fillRect/>
          </a:stretch>
        </p:blipFill>
        <p:spPr>
          <a:xfrm>
            <a:off x="2018665" y="295910"/>
            <a:ext cx="3855720" cy="2892425"/>
          </a:xfrm>
          <a:prstGeom prst="rect">
            <a:avLst/>
          </a:prstGeom>
        </p:spPr>
      </p:pic>
      <p:pic>
        <p:nvPicPr>
          <p:cNvPr id="2" name="图片 1"/>
          <p:cNvPicPr>
            <a:picLocks noChangeAspect="1"/>
          </p:cNvPicPr>
          <p:nvPr/>
        </p:nvPicPr>
        <p:blipFill>
          <a:blip r:embed="rId3"/>
          <a:stretch>
            <a:fillRect/>
          </a:stretch>
        </p:blipFill>
        <p:spPr>
          <a:xfrm>
            <a:off x="6787515" y="172085"/>
            <a:ext cx="3863975" cy="2898140"/>
          </a:xfrm>
          <a:prstGeom prst="rect">
            <a:avLst/>
          </a:prstGeom>
        </p:spPr>
      </p:pic>
      <p:pic>
        <p:nvPicPr>
          <p:cNvPr id="3" name="图片 2"/>
          <p:cNvPicPr>
            <a:picLocks noChangeAspect="1"/>
          </p:cNvPicPr>
          <p:nvPr/>
        </p:nvPicPr>
        <p:blipFill>
          <a:blip r:embed="rId4"/>
          <a:stretch>
            <a:fillRect/>
          </a:stretch>
        </p:blipFill>
        <p:spPr>
          <a:xfrm>
            <a:off x="6847205" y="3449955"/>
            <a:ext cx="3744595" cy="280860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8" name="图片 7"/>
          <p:cNvPicPr>
            <a:picLocks noChangeAspect="1"/>
          </p:cNvPicPr>
          <p:nvPr/>
        </p:nvPicPr>
        <p:blipFill>
          <a:blip r:embed="rId1"/>
          <a:stretch>
            <a:fillRect/>
          </a:stretch>
        </p:blipFill>
        <p:spPr>
          <a:xfrm>
            <a:off x="3255645" y="159385"/>
            <a:ext cx="4163060" cy="3123565"/>
          </a:xfrm>
          <a:prstGeom prst="rect">
            <a:avLst/>
          </a:prstGeom>
        </p:spPr>
      </p:pic>
      <p:pic>
        <p:nvPicPr>
          <p:cNvPr id="9" name="图片 8"/>
          <p:cNvPicPr>
            <a:picLocks noChangeAspect="1"/>
          </p:cNvPicPr>
          <p:nvPr/>
        </p:nvPicPr>
        <p:blipFill>
          <a:blip r:embed="rId2"/>
          <a:stretch>
            <a:fillRect/>
          </a:stretch>
        </p:blipFill>
        <p:spPr>
          <a:xfrm>
            <a:off x="3255645" y="3282950"/>
            <a:ext cx="4241800" cy="3181985"/>
          </a:xfrm>
          <a:prstGeom prst="rect">
            <a:avLst/>
          </a:prstGeom>
        </p:spPr>
      </p:pic>
      <p:sp>
        <p:nvSpPr>
          <p:cNvPr id="14" name="文本框 13"/>
          <p:cNvSpPr txBox="1"/>
          <p:nvPr/>
        </p:nvSpPr>
        <p:spPr>
          <a:xfrm>
            <a:off x="1118235" y="872490"/>
            <a:ext cx="1249680" cy="460375"/>
          </a:xfrm>
          <a:prstGeom prst="rect">
            <a:avLst/>
          </a:prstGeom>
          <a:noFill/>
        </p:spPr>
        <p:txBody>
          <a:bodyPr wrap="none" rtlCol="0" anchor="t">
            <a:spAutoFit/>
          </a:bodyPr>
          <a:p>
            <a:pPr indent="0">
              <a:buNone/>
            </a:pPr>
            <a:r>
              <a:rPr lang="en-US" sz="2400">
                <a:solidFill>
                  <a:srgbClr val="000000"/>
                </a:solidFill>
                <a:latin typeface="黑体" panose="02010609060101010101" charset="-122"/>
                <a:ea typeface="黑体" panose="02010609060101010101" charset="-122"/>
                <a:sym typeface="+mn-ea"/>
              </a:rPr>
              <a:t>55011Hz</a:t>
            </a:r>
            <a:endParaRPr lang="en-US" altLang="en-US" sz="2400" dirty="0" smtClean="0">
              <a:solidFill>
                <a:srgbClr val="000000"/>
              </a:solidFill>
              <a:latin typeface="黑体" panose="02010609060101010101" charset="-122"/>
              <a:ea typeface="黑体" panose="02010609060101010101" charset="-122"/>
              <a:sym typeface="+mn-ea"/>
            </a:endParaRPr>
          </a:p>
        </p:txBody>
      </p:sp>
      <p:sp>
        <p:nvSpPr>
          <p:cNvPr id="15" name="文本框 14"/>
          <p:cNvSpPr txBox="1"/>
          <p:nvPr/>
        </p:nvSpPr>
        <p:spPr>
          <a:xfrm>
            <a:off x="1118235" y="4280535"/>
            <a:ext cx="1249680" cy="460375"/>
          </a:xfrm>
          <a:prstGeom prst="rect">
            <a:avLst/>
          </a:prstGeom>
          <a:noFill/>
        </p:spPr>
        <p:txBody>
          <a:bodyPr wrap="none" rtlCol="0" anchor="t">
            <a:spAutoFit/>
          </a:bodyPr>
          <a:p>
            <a:pPr indent="0">
              <a:buNone/>
            </a:pPr>
            <a:r>
              <a:rPr lang="en-US" sz="2400">
                <a:solidFill>
                  <a:srgbClr val="000000"/>
                </a:solidFill>
                <a:latin typeface="黑体" panose="02010609060101010101" charset="-122"/>
                <a:ea typeface="黑体" panose="02010609060101010101" charset="-122"/>
                <a:sym typeface="+mn-ea"/>
              </a:rPr>
              <a:t>55099Hz</a:t>
            </a:r>
            <a:endParaRPr lang="en-US" altLang="en-US" sz="2400" dirty="0" smtClean="0">
              <a:solidFill>
                <a:srgbClr val="000000"/>
              </a:solidFill>
              <a:latin typeface="黑体" panose="02010609060101010101" charset="-122"/>
              <a:ea typeface="黑体" panose="02010609060101010101" charset="-122"/>
              <a:sym typeface="+mn-ea"/>
            </a:endParaRPr>
          </a:p>
        </p:txBody>
      </p:sp>
      <p:pic>
        <p:nvPicPr>
          <p:cNvPr id="2" name="图片 1"/>
          <p:cNvPicPr>
            <a:picLocks noChangeAspect="1"/>
          </p:cNvPicPr>
          <p:nvPr/>
        </p:nvPicPr>
        <p:blipFill>
          <a:blip r:embed="rId3"/>
          <a:stretch>
            <a:fillRect/>
          </a:stretch>
        </p:blipFill>
        <p:spPr>
          <a:xfrm>
            <a:off x="7915275" y="0"/>
            <a:ext cx="3886200" cy="2915285"/>
          </a:xfrm>
          <a:prstGeom prst="rect">
            <a:avLst/>
          </a:prstGeom>
        </p:spPr>
      </p:pic>
      <p:pic>
        <p:nvPicPr>
          <p:cNvPr id="3" name="图片 2"/>
          <p:cNvPicPr>
            <a:picLocks noChangeAspect="1"/>
          </p:cNvPicPr>
          <p:nvPr/>
        </p:nvPicPr>
        <p:blipFill>
          <a:blip r:embed="rId4"/>
          <a:stretch>
            <a:fillRect/>
          </a:stretch>
        </p:blipFill>
        <p:spPr>
          <a:xfrm>
            <a:off x="7931785" y="3166745"/>
            <a:ext cx="3853815" cy="288988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图片 1"/>
          <p:cNvPicPr>
            <a:picLocks noChangeAspect="1"/>
          </p:cNvPicPr>
          <p:nvPr/>
        </p:nvPicPr>
        <p:blipFill>
          <a:blip r:embed="rId1"/>
          <a:stretch>
            <a:fillRect/>
          </a:stretch>
        </p:blipFill>
        <p:spPr>
          <a:xfrm>
            <a:off x="639445" y="1306830"/>
            <a:ext cx="5570220" cy="2316480"/>
          </a:xfrm>
          <a:prstGeom prst="rect">
            <a:avLst/>
          </a:prstGeom>
        </p:spPr>
      </p:pic>
      <p:cxnSp>
        <p:nvCxnSpPr>
          <p:cNvPr id="3" name="直接箭头连接符 2"/>
          <p:cNvCxnSpPr/>
          <p:nvPr/>
        </p:nvCxnSpPr>
        <p:spPr>
          <a:xfrm flipH="1">
            <a:off x="5433060" y="1530350"/>
            <a:ext cx="1777365" cy="54229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4" name="图片 3"/>
          <p:cNvPicPr>
            <a:picLocks noChangeAspect="1"/>
          </p:cNvPicPr>
          <p:nvPr/>
        </p:nvPicPr>
        <p:blipFill>
          <a:blip r:embed="rId2"/>
          <a:stretch>
            <a:fillRect/>
          </a:stretch>
        </p:blipFill>
        <p:spPr>
          <a:xfrm>
            <a:off x="6793230" y="1306830"/>
            <a:ext cx="2475865" cy="414655"/>
          </a:xfrm>
          <a:prstGeom prst="rect">
            <a:avLst/>
          </a:prstGeom>
        </p:spPr>
      </p:pic>
      <p:cxnSp>
        <p:nvCxnSpPr>
          <p:cNvPr id="6" name="直接箭头连接符 5"/>
          <p:cNvCxnSpPr/>
          <p:nvPr/>
        </p:nvCxnSpPr>
        <p:spPr>
          <a:xfrm flipH="1" flipV="1">
            <a:off x="5754370" y="2504440"/>
            <a:ext cx="1315720" cy="26098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7070090" y="2504440"/>
            <a:ext cx="640080" cy="368300"/>
          </a:xfrm>
          <a:prstGeom prst="rect">
            <a:avLst/>
          </a:prstGeom>
          <a:noFill/>
        </p:spPr>
        <p:txBody>
          <a:bodyPr wrap="none" rtlCol="0">
            <a:spAutoFit/>
          </a:bodyPr>
          <a:p>
            <a:r>
              <a:rPr lang="zh-CN" altLang="en-US"/>
              <a:t>接地</a:t>
            </a:r>
            <a:endParaRPr lang="zh-CN" altLang="en-US"/>
          </a:p>
        </p:txBody>
      </p:sp>
      <p:sp>
        <p:nvSpPr>
          <p:cNvPr id="8" name="文本框 7"/>
          <p:cNvSpPr txBox="1"/>
          <p:nvPr/>
        </p:nvSpPr>
        <p:spPr>
          <a:xfrm>
            <a:off x="768985" y="595630"/>
            <a:ext cx="5440680" cy="645160"/>
          </a:xfrm>
          <a:prstGeom prst="rect">
            <a:avLst/>
          </a:prstGeom>
          <a:noFill/>
        </p:spPr>
        <p:txBody>
          <a:bodyPr wrap="none" rtlCol="0">
            <a:spAutoFit/>
          </a:bodyPr>
          <a:p>
            <a:pPr algn="l"/>
            <a:r>
              <a:rPr lang="zh-CN" altLang="en-US"/>
              <a:t>删掉原在固体力学板块的边界载荷、</a:t>
            </a:r>
            <a:r>
              <a:rPr lang="zh-CN" altLang="en-US">
                <a:sym typeface="+mn-ea"/>
              </a:rPr>
              <a:t>外连电路板块；</a:t>
            </a:r>
            <a:endParaRPr lang="zh-CN" altLang="en-US">
              <a:sym typeface="+mn-ea"/>
            </a:endParaRPr>
          </a:p>
          <a:p>
            <a:pPr algn="l"/>
            <a:r>
              <a:rPr lang="zh-CN" altLang="en-US"/>
              <a:t>然后在静电板块中做如下改变：</a:t>
            </a:r>
            <a:endParaRPr lang="zh-CN" alt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图片 1"/>
          <p:cNvPicPr>
            <a:picLocks noChangeAspect="1"/>
          </p:cNvPicPr>
          <p:nvPr/>
        </p:nvPicPr>
        <p:blipFill>
          <a:blip r:embed="rId1"/>
          <a:srcRect l="46671" t="36860" r="13" b="13318"/>
          <a:stretch>
            <a:fillRect/>
          </a:stretch>
        </p:blipFill>
        <p:spPr>
          <a:xfrm>
            <a:off x="374650" y="652145"/>
            <a:ext cx="7800340" cy="4100195"/>
          </a:xfrm>
          <a:prstGeom prst="rect">
            <a:avLst/>
          </a:prstGeom>
        </p:spPr>
      </p:pic>
      <p:sp>
        <p:nvSpPr>
          <p:cNvPr id="3" name="文本框 2"/>
          <p:cNvSpPr txBox="1"/>
          <p:nvPr/>
        </p:nvSpPr>
        <p:spPr>
          <a:xfrm>
            <a:off x="374650" y="283845"/>
            <a:ext cx="6126480" cy="368300"/>
          </a:xfrm>
          <a:prstGeom prst="rect">
            <a:avLst/>
          </a:prstGeom>
          <a:noFill/>
        </p:spPr>
        <p:txBody>
          <a:bodyPr wrap="none" rtlCol="0">
            <a:spAutoFit/>
          </a:bodyPr>
          <a:p>
            <a:r>
              <a:rPr lang="zh-CN" altLang="en-US"/>
              <a:t>算完特征频率之后画图，在公式替换力找不到端帽的位移量</a:t>
            </a:r>
            <a:endParaRPr lang="zh-CN" altLang="en-US"/>
          </a:p>
        </p:txBody>
      </p:sp>
      <p:sp>
        <p:nvSpPr>
          <p:cNvPr id="6" name="文本框 5"/>
          <p:cNvSpPr txBox="1"/>
          <p:nvPr/>
        </p:nvSpPr>
        <p:spPr>
          <a:xfrm>
            <a:off x="1098550" y="5120640"/>
            <a:ext cx="4629150" cy="922020"/>
          </a:xfrm>
          <a:prstGeom prst="rect">
            <a:avLst/>
          </a:prstGeom>
          <a:noFill/>
        </p:spPr>
        <p:txBody>
          <a:bodyPr wrap="none" rtlCol="0" anchor="t">
            <a:spAutoFit/>
          </a:bodyPr>
          <a:p>
            <a:r>
              <a:rPr lang="en-US" altLang="zh-CN">
                <a:sym typeface="+mn-ea"/>
              </a:rPr>
              <a:t>f</a:t>
            </a:r>
            <a:r>
              <a:rPr lang="zh-CN" altLang="en-US">
                <a:sym typeface="+mn-ea"/>
              </a:rPr>
              <a:t>若固定到某一值，（</a:t>
            </a:r>
            <a:r>
              <a:rPr lang="en-US" altLang="zh-CN">
                <a:sym typeface="+mn-ea"/>
              </a:rPr>
              <a:t>eg</a:t>
            </a:r>
            <a:r>
              <a:rPr lang="zh-CN" altLang="en-US">
                <a:sym typeface="+mn-ea"/>
              </a:rPr>
              <a:t>：</a:t>
            </a:r>
            <a:r>
              <a:rPr lang="en-US" altLang="zh-CN">
                <a:sym typeface="+mn-ea"/>
              </a:rPr>
              <a:t>100Hz</a:t>
            </a:r>
            <a:r>
              <a:rPr lang="zh-CN" altLang="en-US">
                <a:sym typeface="+mn-ea"/>
              </a:rPr>
              <a:t>）</a:t>
            </a:r>
            <a:endParaRPr lang="zh-CN" altLang="en-US">
              <a:sym typeface="+mn-ea"/>
            </a:endParaRPr>
          </a:p>
          <a:p>
            <a:r>
              <a:rPr lang="zh-CN" altLang="en-US">
                <a:sym typeface="+mn-ea"/>
              </a:rPr>
              <a:t>纵坐标：加上正弦电压后端帽的纵向振幅  ；</a:t>
            </a:r>
            <a:endParaRPr lang="zh-CN" altLang="en-US">
              <a:sym typeface="+mn-ea"/>
            </a:endParaRPr>
          </a:p>
          <a:p>
            <a:r>
              <a:rPr lang="zh-CN" altLang="en-US">
                <a:sym typeface="+mn-ea"/>
              </a:rPr>
              <a:t>  横坐标：所加电压</a:t>
            </a:r>
            <a:r>
              <a:rPr lang="en-US" altLang="zh-CN">
                <a:sym typeface="+mn-ea"/>
              </a:rPr>
              <a:t>sin</a:t>
            </a:r>
            <a:r>
              <a:rPr lang="zh-CN" altLang="en-US">
                <a:sym typeface="+mn-ea"/>
              </a:rPr>
              <a:t>（</a:t>
            </a:r>
            <a:r>
              <a:rPr lang="en-US" altLang="zh-CN">
                <a:sym typeface="+mn-ea"/>
              </a:rPr>
              <a:t>100</a:t>
            </a:r>
            <a:r>
              <a:rPr lang="en-US" altLang="zh-CN">
                <a:sym typeface="+mn-ea"/>
              </a:rPr>
              <a:t>*t</a:t>
            </a:r>
            <a:r>
              <a:rPr lang="zh-CN" altLang="en-US">
                <a:sym typeface="+mn-ea"/>
              </a:rPr>
              <a:t>）的</a:t>
            </a:r>
            <a:r>
              <a:rPr lang="en-US" altLang="zh-CN">
                <a:sym typeface="+mn-ea"/>
              </a:rPr>
              <a:t>t</a:t>
            </a:r>
            <a:r>
              <a:rPr lang="zh-CN" altLang="en-US">
                <a:sym typeface="+mn-ea"/>
              </a:rPr>
              <a:t>？</a:t>
            </a:r>
            <a:endParaRPr lang="zh-CN" altLang="en-US"/>
          </a:p>
        </p:txBody>
      </p:sp>
      <p:sp>
        <p:nvSpPr>
          <p:cNvPr id="7" name="文本框 6"/>
          <p:cNvSpPr txBox="1"/>
          <p:nvPr/>
        </p:nvSpPr>
        <p:spPr>
          <a:xfrm>
            <a:off x="10639425" y="4960620"/>
            <a:ext cx="1098550" cy="368300"/>
          </a:xfrm>
          <a:prstGeom prst="rect">
            <a:avLst/>
          </a:prstGeom>
          <a:noFill/>
        </p:spPr>
        <p:txBody>
          <a:bodyPr wrap="none" rtlCol="0">
            <a:spAutoFit/>
          </a:bodyPr>
          <a:p>
            <a:r>
              <a:rPr lang="zh-CN" altLang="en-US"/>
              <a:t>瞬态</a:t>
            </a:r>
            <a:r>
              <a:rPr lang="en-US" altLang="zh-CN"/>
              <a:t>gif</a:t>
            </a:r>
            <a:r>
              <a:rPr lang="zh-CN" altLang="en-US"/>
              <a:t>图</a:t>
            </a:r>
            <a:endParaRPr lang="zh-CN" alt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5" name="图片 4"/>
          <p:cNvPicPr>
            <a:picLocks noChangeAspect="1"/>
          </p:cNvPicPr>
          <p:nvPr/>
        </p:nvPicPr>
        <p:blipFill>
          <a:blip r:embed="rId1"/>
          <a:stretch>
            <a:fillRect/>
          </a:stretch>
        </p:blipFill>
        <p:spPr>
          <a:xfrm>
            <a:off x="116840" y="3335020"/>
            <a:ext cx="6273800" cy="3751580"/>
          </a:xfrm>
          <a:prstGeom prst="rect">
            <a:avLst/>
          </a:prstGeom>
        </p:spPr>
      </p:pic>
      <p:sp>
        <p:nvSpPr>
          <p:cNvPr id="6" name="文本框 5"/>
          <p:cNvSpPr txBox="1"/>
          <p:nvPr/>
        </p:nvSpPr>
        <p:spPr>
          <a:xfrm>
            <a:off x="8611870" y="1098550"/>
            <a:ext cx="3515360" cy="922020"/>
          </a:xfrm>
          <a:prstGeom prst="rect">
            <a:avLst/>
          </a:prstGeom>
          <a:noFill/>
        </p:spPr>
        <p:txBody>
          <a:bodyPr wrap="square" rtlCol="0">
            <a:spAutoFit/>
          </a:bodyPr>
          <a:p>
            <a:r>
              <a:rPr lang="zh-CN" altLang="en-US"/>
              <a:t>所加电压为</a:t>
            </a:r>
            <a:r>
              <a:rPr lang="en-US" altLang="zh-CN">
                <a:sym typeface="+mn-ea"/>
              </a:rPr>
              <a:t>V0=5*sin</a:t>
            </a:r>
            <a:r>
              <a:rPr lang="zh-CN" altLang="en-US">
                <a:sym typeface="+mn-ea"/>
              </a:rPr>
              <a:t>（</a:t>
            </a:r>
            <a:r>
              <a:rPr lang="en-US" altLang="zh-CN">
                <a:sym typeface="+mn-ea"/>
              </a:rPr>
              <a:t>100t</a:t>
            </a:r>
            <a:r>
              <a:rPr lang="zh-CN" altLang="en-US">
                <a:sym typeface="+mn-ea"/>
              </a:rPr>
              <a:t>）</a:t>
            </a:r>
            <a:endParaRPr lang="zh-CN" altLang="en-US"/>
          </a:p>
          <a:p>
            <a:r>
              <a:rPr lang="zh-CN" altLang="en-US"/>
              <a:t>其中</a:t>
            </a:r>
            <a:r>
              <a:rPr lang="en-US" altLang="zh-CN"/>
              <a:t>f=100Hz</a:t>
            </a:r>
            <a:endParaRPr lang="en-US" altLang="zh-CN"/>
          </a:p>
          <a:p>
            <a:r>
              <a:rPr lang="zh-CN" altLang="en-US"/>
              <a:t>对应特征频率为：（</a:t>
            </a:r>
            <a:r>
              <a:rPr lang="en-US" altLang="zh-CN"/>
              <a:t>Hz</a:t>
            </a:r>
            <a:r>
              <a:rPr lang="zh-CN" altLang="en-US"/>
              <a:t>）</a:t>
            </a:r>
            <a:endParaRPr lang="zh-CN" altLang="en-US"/>
          </a:p>
        </p:txBody>
      </p:sp>
      <p:pic>
        <p:nvPicPr>
          <p:cNvPr id="8" name="图片 7"/>
          <p:cNvPicPr>
            <a:picLocks noChangeAspect="1"/>
          </p:cNvPicPr>
          <p:nvPr/>
        </p:nvPicPr>
        <p:blipFill>
          <a:blip r:embed="rId2"/>
          <a:srcRect l="30846" t="37461" r="64622" b="46227"/>
          <a:stretch>
            <a:fillRect/>
          </a:stretch>
        </p:blipFill>
        <p:spPr>
          <a:xfrm>
            <a:off x="9212580" y="2020570"/>
            <a:ext cx="1003935" cy="2032635"/>
          </a:xfrm>
          <a:prstGeom prst="rect">
            <a:avLst/>
          </a:prstGeom>
        </p:spPr>
      </p:pic>
      <p:cxnSp>
        <p:nvCxnSpPr>
          <p:cNvPr id="10" name="直接箭头连接符 9"/>
          <p:cNvCxnSpPr/>
          <p:nvPr/>
        </p:nvCxnSpPr>
        <p:spPr>
          <a:xfrm flipH="1" flipV="1">
            <a:off x="4810125" y="2439670"/>
            <a:ext cx="4489450" cy="119507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11" name="直接箭头连接符 10"/>
          <p:cNvCxnSpPr/>
          <p:nvPr/>
        </p:nvCxnSpPr>
        <p:spPr>
          <a:xfrm flipH="1">
            <a:off x="4810125" y="3923030"/>
            <a:ext cx="4449445" cy="139636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12" name="图片 11"/>
          <p:cNvPicPr>
            <a:picLocks noChangeAspect="1"/>
          </p:cNvPicPr>
          <p:nvPr/>
        </p:nvPicPr>
        <p:blipFill>
          <a:blip r:embed="rId3"/>
          <a:stretch>
            <a:fillRect/>
          </a:stretch>
        </p:blipFill>
        <p:spPr>
          <a:xfrm>
            <a:off x="0" y="167005"/>
            <a:ext cx="6056630" cy="3401060"/>
          </a:xfrm>
          <a:prstGeom prst="rect">
            <a:avLst/>
          </a:prstGeom>
        </p:spPr>
      </p:pic>
      <p:pic>
        <p:nvPicPr>
          <p:cNvPr id="13" name="图片 12"/>
          <p:cNvPicPr>
            <a:picLocks noChangeAspect="1"/>
          </p:cNvPicPr>
          <p:nvPr/>
        </p:nvPicPr>
        <p:blipFill>
          <a:blip r:embed="rId4"/>
          <a:stretch>
            <a:fillRect/>
          </a:stretch>
        </p:blipFill>
        <p:spPr>
          <a:xfrm>
            <a:off x="6202680" y="-70485"/>
            <a:ext cx="3373120" cy="1894205"/>
          </a:xfrm>
          <a:prstGeom prst="rect">
            <a:avLst/>
          </a:prstGeom>
        </p:spPr>
      </p:pic>
      <p:pic>
        <p:nvPicPr>
          <p:cNvPr id="14" name="图片 13"/>
          <p:cNvPicPr>
            <a:picLocks noChangeAspect="1"/>
          </p:cNvPicPr>
          <p:nvPr/>
        </p:nvPicPr>
        <p:blipFill>
          <a:blip r:embed="rId5"/>
          <a:stretch>
            <a:fillRect/>
          </a:stretch>
        </p:blipFill>
        <p:spPr>
          <a:xfrm>
            <a:off x="6390640" y="4817110"/>
            <a:ext cx="3448050" cy="1936115"/>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图片 1"/>
          <p:cNvPicPr>
            <a:picLocks noChangeAspect="1"/>
          </p:cNvPicPr>
          <p:nvPr/>
        </p:nvPicPr>
        <p:blipFill>
          <a:blip r:embed="rId1"/>
          <a:srcRect l="30790" t="37461" r="64214" b="45563"/>
          <a:stretch>
            <a:fillRect/>
          </a:stretch>
        </p:blipFill>
        <p:spPr>
          <a:xfrm>
            <a:off x="9229090" y="2730500"/>
            <a:ext cx="922655" cy="1763395"/>
          </a:xfrm>
          <a:prstGeom prst="rect">
            <a:avLst/>
          </a:prstGeom>
        </p:spPr>
      </p:pic>
      <p:pic>
        <p:nvPicPr>
          <p:cNvPr id="3" name="图片 2"/>
          <p:cNvPicPr>
            <a:picLocks noChangeAspect="1"/>
          </p:cNvPicPr>
          <p:nvPr/>
        </p:nvPicPr>
        <p:blipFill>
          <a:blip r:embed="rId2"/>
          <a:stretch>
            <a:fillRect/>
          </a:stretch>
        </p:blipFill>
        <p:spPr>
          <a:xfrm>
            <a:off x="78105" y="0"/>
            <a:ext cx="5782945" cy="3247390"/>
          </a:xfrm>
          <a:prstGeom prst="rect">
            <a:avLst/>
          </a:prstGeom>
        </p:spPr>
      </p:pic>
      <p:pic>
        <p:nvPicPr>
          <p:cNvPr id="4" name="图片 3"/>
          <p:cNvPicPr>
            <a:picLocks noChangeAspect="1"/>
          </p:cNvPicPr>
          <p:nvPr/>
        </p:nvPicPr>
        <p:blipFill>
          <a:blip r:embed="rId3"/>
          <a:stretch>
            <a:fillRect/>
          </a:stretch>
        </p:blipFill>
        <p:spPr>
          <a:xfrm>
            <a:off x="416560" y="3370580"/>
            <a:ext cx="5444490" cy="3057525"/>
          </a:xfrm>
          <a:prstGeom prst="rect">
            <a:avLst/>
          </a:prstGeom>
        </p:spPr>
      </p:pic>
      <p:sp>
        <p:nvSpPr>
          <p:cNvPr id="6" name="文本框 5"/>
          <p:cNvSpPr txBox="1"/>
          <p:nvPr/>
        </p:nvSpPr>
        <p:spPr>
          <a:xfrm>
            <a:off x="8256905" y="1808480"/>
            <a:ext cx="3515360" cy="922020"/>
          </a:xfrm>
          <a:prstGeom prst="rect">
            <a:avLst/>
          </a:prstGeom>
          <a:noFill/>
        </p:spPr>
        <p:txBody>
          <a:bodyPr wrap="square" rtlCol="0">
            <a:spAutoFit/>
          </a:bodyPr>
          <a:p>
            <a:r>
              <a:rPr lang="zh-CN" altLang="en-US"/>
              <a:t>所加电压为</a:t>
            </a:r>
            <a:r>
              <a:rPr lang="en-US" altLang="zh-CN">
                <a:sym typeface="+mn-ea"/>
              </a:rPr>
              <a:t>V0=5*sin</a:t>
            </a:r>
            <a:r>
              <a:rPr lang="zh-CN" altLang="en-US">
                <a:sym typeface="+mn-ea"/>
              </a:rPr>
              <a:t>（</a:t>
            </a:r>
            <a:r>
              <a:rPr lang="en-US" altLang="zh-CN">
                <a:sym typeface="+mn-ea"/>
              </a:rPr>
              <a:t>2</a:t>
            </a:r>
            <a:r>
              <a:rPr lang="en-US" altLang="zh-CN">
                <a:sym typeface="+mn-ea"/>
              </a:rPr>
              <a:t>00t</a:t>
            </a:r>
            <a:r>
              <a:rPr lang="zh-CN" altLang="en-US">
                <a:sym typeface="+mn-ea"/>
              </a:rPr>
              <a:t>）</a:t>
            </a:r>
            <a:endParaRPr lang="zh-CN" altLang="en-US"/>
          </a:p>
          <a:p>
            <a:r>
              <a:rPr lang="zh-CN" altLang="en-US"/>
              <a:t>其中</a:t>
            </a:r>
            <a:r>
              <a:rPr lang="en-US" altLang="zh-CN"/>
              <a:t>f=200Hz</a:t>
            </a:r>
            <a:endParaRPr lang="en-US" altLang="zh-CN"/>
          </a:p>
          <a:p>
            <a:r>
              <a:rPr lang="zh-CN" altLang="en-US"/>
              <a:t>对应特征频率为：（</a:t>
            </a:r>
            <a:r>
              <a:rPr lang="en-US" altLang="zh-CN"/>
              <a:t>Hz</a:t>
            </a:r>
            <a:r>
              <a:rPr lang="zh-CN" altLang="en-US"/>
              <a:t>）</a:t>
            </a:r>
            <a:endParaRPr lang="zh-CN" altLang="en-US"/>
          </a:p>
        </p:txBody>
      </p:sp>
      <p:pic>
        <p:nvPicPr>
          <p:cNvPr id="5" name="图片 4"/>
          <p:cNvPicPr>
            <a:picLocks noChangeAspect="1"/>
          </p:cNvPicPr>
          <p:nvPr/>
        </p:nvPicPr>
        <p:blipFill>
          <a:blip r:embed="rId4"/>
          <a:stretch>
            <a:fillRect/>
          </a:stretch>
        </p:blipFill>
        <p:spPr>
          <a:xfrm>
            <a:off x="5972175" y="198755"/>
            <a:ext cx="4076700" cy="2289175"/>
          </a:xfrm>
          <a:prstGeom prst="rect">
            <a:avLst/>
          </a:prstGeom>
        </p:spPr>
      </p:pic>
      <p:pic>
        <p:nvPicPr>
          <p:cNvPr id="7" name="图片 6"/>
          <p:cNvPicPr>
            <a:picLocks noChangeAspect="1"/>
          </p:cNvPicPr>
          <p:nvPr/>
        </p:nvPicPr>
        <p:blipFill>
          <a:blip r:embed="rId5"/>
          <a:stretch>
            <a:fillRect/>
          </a:stretch>
        </p:blipFill>
        <p:spPr>
          <a:xfrm>
            <a:off x="5972175" y="3885565"/>
            <a:ext cx="3611880" cy="202819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9457" name="图片 1"/>
          <p:cNvPicPr>
            <a:picLocks noChangeAspect="1"/>
          </p:cNvPicPr>
          <p:nvPr/>
        </p:nvPicPr>
        <p:blipFill>
          <a:blip r:embed="rId1"/>
          <a:stretch>
            <a:fillRect/>
          </a:stretch>
        </p:blipFill>
        <p:spPr>
          <a:xfrm>
            <a:off x="1657350" y="1514475"/>
            <a:ext cx="5586413" cy="3970338"/>
          </a:xfrm>
          <a:prstGeom prst="rect">
            <a:avLst/>
          </a:prstGeom>
          <a:noFill/>
          <a:ln w="9525">
            <a:noFill/>
          </a:ln>
        </p:spPr>
      </p:pic>
      <p:pic>
        <p:nvPicPr>
          <p:cNvPr id="19458" name="图片 2"/>
          <p:cNvPicPr>
            <a:picLocks noChangeAspect="1"/>
          </p:cNvPicPr>
          <p:nvPr/>
        </p:nvPicPr>
        <p:blipFill>
          <a:blip r:embed="rId2"/>
          <a:stretch>
            <a:fillRect/>
          </a:stretch>
        </p:blipFill>
        <p:spPr>
          <a:xfrm>
            <a:off x="7891463" y="3889375"/>
            <a:ext cx="2517775" cy="1304925"/>
          </a:xfrm>
          <a:prstGeom prst="rect">
            <a:avLst/>
          </a:prstGeom>
          <a:noFill/>
          <a:ln w="9525">
            <a:noFill/>
          </a:ln>
        </p:spPr>
      </p:pic>
      <p:pic>
        <p:nvPicPr>
          <p:cNvPr id="19459" name="图片 3"/>
          <p:cNvPicPr>
            <a:picLocks noChangeAspect="1"/>
          </p:cNvPicPr>
          <p:nvPr/>
        </p:nvPicPr>
        <p:blipFill>
          <a:blip r:embed="rId3"/>
          <a:stretch>
            <a:fillRect/>
          </a:stretch>
        </p:blipFill>
        <p:spPr>
          <a:xfrm>
            <a:off x="7696200" y="857250"/>
            <a:ext cx="2908300" cy="2147888"/>
          </a:xfrm>
          <a:prstGeom prst="rect">
            <a:avLst/>
          </a:prstGeom>
          <a:noFill/>
          <a:ln w="9525">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0481" name="图片 1"/>
          <p:cNvPicPr>
            <a:picLocks noChangeAspect="1"/>
          </p:cNvPicPr>
          <p:nvPr/>
        </p:nvPicPr>
        <p:blipFill>
          <a:blip r:embed="rId1"/>
          <a:stretch>
            <a:fillRect/>
          </a:stretch>
        </p:blipFill>
        <p:spPr>
          <a:xfrm>
            <a:off x="1779588" y="1468438"/>
            <a:ext cx="5702300" cy="4052887"/>
          </a:xfrm>
          <a:prstGeom prst="rect">
            <a:avLst/>
          </a:prstGeom>
          <a:noFill/>
          <a:ln w="9525">
            <a:noFill/>
          </a:ln>
        </p:spPr>
      </p:pic>
      <p:pic>
        <p:nvPicPr>
          <p:cNvPr id="20482" name="图片 2"/>
          <p:cNvPicPr>
            <a:picLocks noChangeAspect="1"/>
          </p:cNvPicPr>
          <p:nvPr/>
        </p:nvPicPr>
        <p:blipFill>
          <a:blip r:embed="rId2"/>
          <a:stretch>
            <a:fillRect/>
          </a:stretch>
        </p:blipFill>
        <p:spPr>
          <a:xfrm>
            <a:off x="7881938" y="3340100"/>
            <a:ext cx="2382837" cy="1119188"/>
          </a:xfrm>
          <a:prstGeom prst="rect">
            <a:avLst/>
          </a:prstGeom>
          <a:noFill/>
          <a:ln w="9525">
            <a:noFill/>
          </a:ln>
        </p:spPr>
      </p:pic>
      <p:pic>
        <p:nvPicPr>
          <p:cNvPr id="20483" name="图片 3"/>
          <p:cNvPicPr>
            <a:picLocks noChangeAspect="1"/>
          </p:cNvPicPr>
          <p:nvPr/>
        </p:nvPicPr>
        <p:blipFill>
          <a:blip r:embed="rId3"/>
          <a:stretch>
            <a:fillRect/>
          </a:stretch>
        </p:blipFill>
        <p:spPr>
          <a:xfrm>
            <a:off x="7286625" y="449263"/>
            <a:ext cx="3381375" cy="2368550"/>
          </a:xfrm>
          <a:prstGeom prst="rect">
            <a:avLst/>
          </a:prstGeom>
          <a:noFill/>
          <a:ln w="9525">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1505" name="图片 1"/>
          <p:cNvPicPr>
            <a:picLocks noChangeAspect="1"/>
          </p:cNvPicPr>
          <p:nvPr/>
        </p:nvPicPr>
        <p:blipFill>
          <a:blip r:embed="rId1"/>
          <a:stretch>
            <a:fillRect/>
          </a:stretch>
        </p:blipFill>
        <p:spPr>
          <a:xfrm>
            <a:off x="1397000" y="1303338"/>
            <a:ext cx="5689600" cy="4043362"/>
          </a:xfrm>
          <a:prstGeom prst="rect">
            <a:avLst/>
          </a:prstGeom>
          <a:noFill/>
          <a:ln w="9525">
            <a:noFill/>
          </a:ln>
        </p:spPr>
      </p:pic>
      <p:pic>
        <p:nvPicPr>
          <p:cNvPr id="21506" name="图片 2"/>
          <p:cNvPicPr>
            <a:picLocks noChangeAspect="1"/>
          </p:cNvPicPr>
          <p:nvPr/>
        </p:nvPicPr>
        <p:blipFill>
          <a:blip r:embed="rId2"/>
          <a:stretch>
            <a:fillRect/>
          </a:stretch>
        </p:blipFill>
        <p:spPr>
          <a:xfrm>
            <a:off x="7331075" y="3851275"/>
            <a:ext cx="2527300" cy="1157288"/>
          </a:xfrm>
          <a:prstGeom prst="rect">
            <a:avLst/>
          </a:prstGeom>
          <a:noFill/>
          <a:ln w="9525">
            <a:noFill/>
          </a:ln>
        </p:spPr>
      </p:pic>
      <p:pic>
        <p:nvPicPr>
          <p:cNvPr id="21507" name="图片 3"/>
          <p:cNvPicPr>
            <a:picLocks noChangeAspect="1"/>
          </p:cNvPicPr>
          <p:nvPr/>
        </p:nvPicPr>
        <p:blipFill>
          <a:blip r:embed="rId3"/>
          <a:stretch>
            <a:fillRect/>
          </a:stretch>
        </p:blipFill>
        <p:spPr>
          <a:xfrm>
            <a:off x="7223125" y="720725"/>
            <a:ext cx="3184525" cy="2351088"/>
          </a:xfrm>
          <a:prstGeom prst="rect">
            <a:avLst/>
          </a:prstGeom>
          <a:noFill/>
          <a:ln w="9525">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2529" name="图片 1"/>
          <p:cNvPicPr>
            <a:picLocks noChangeAspect="1"/>
          </p:cNvPicPr>
          <p:nvPr/>
        </p:nvPicPr>
        <p:blipFill>
          <a:blip r:embed="rId1"/>
          <a:stretch>
            <a:fillRect/>
          </a:stretch>
        </p:blipFill>
        <p:spPr>
          <a:xfrm>
            <a:off x="1693863" y="1781175"/>
            <a:ext cx="5205412" cy="3700463"/>
          </a:xfrm>
          <a:prstGeom prst="rect">
            <a:avLst/>
          </a:prstGeom>
          <a:noFill/>
          <a:ln w="9525">
            <a:noFill/>
          </a:ln>
        </p:spPr>
      </p:pic>
      <p:pic>
        <p:nvPicPr>
          <p:cNvPr id="22530" name="图片 2"/>
          <p:cNvPicPr>
            <a:picLocks noChangeAspect="1"/>
          </p:cNvPicPr>
          <p:nvPr/>
        </p:nvPicPr>
        <p:blipFill>
          <a:blip r:embed="rId2"/>
          <a:stretch>
            <a:fillRect/>
          </a:stretch>
        </p:blipFill>
        <p:spPr>
          <a:xfrm>
            <a:off x="7308850" y="3746500"/>
            <a:ext cx="2787650" cy="1462088"/>
          </a:xfrm>
          <a:prstGeom prst="rect">
            <a:avLst/>
          </a:prstGeom>
          <a:noFill/>
          <a:ln w="9525">
            <a:noFill/>
          </a:ln>
        </p:spPr>
      </p:pic>
      <p:pic>
        <p:nvPicPr>
          <p:cNvPr id="22531" name="图片 3"/>
          <p:cNvPicPr>
            <a:picLocks noChangeAspect="1"/>
          </p:cNvPicPr>
          <p:nvPr/>
        </p:nvPicPr>
        <p:blipFill>
          <a:blip r:embed="rId3"/>
          <a:stretch>
            <a:fillRect/>
          </a:stretch>
        </p:blipFill>
        <p:spPr>
          <a:xfrm>
            <a:off x="6899275" y="604838"/>
            <a:ext cx="3378200" cy="2379662"/>
          </a:xfrm>
          <a:prstGeom prst="rect">
            <a:avLst/>
          </a:prstGeom>
          <a:noFill/>
          <a:ln w="9525">
            <a:noFill/>
          </a:ln>
        </p:spPr>
      </p:pic>
      <p:sp>
        <p:nvSpPr>
          <p:cNvPr id="5" name="椭圆 4"/>
          <p:cNvSpPr/>
          <p:nvPr/>
        </p:nvSpPr>
        <p:spPr>
          <a:xfrm>
            <a:off x="3014663" y="1192213"/>
            <a:ext cx="539750" cy="47148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00" strike="noStrike" noProof="1"/>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3553" name="图片 1"/>
          <p:cNvPicPr>
            <a:picLocks noChangeAspect="1"/>
          </p:cNvPicPr>
          <p:nvPr/>
        </p:nvPicPr>
        <p:blipFill>
          <a:blip r:embed="rId1"/>
          <a:stretch>
            <a:fillRect/>
          </a:stretch>
        </p:blipFill>
        <p:spPr>
          <a:xfrm>
            <a:off x="1806575" y="1468438"/>
            <a:ext cx="5273675" cy="3749675"/>
          </a:xfrm>
          <a:prstGeom prst="rect">
            <a:avLst/>
          </a:prstGeom>
          <a:noFill/>
          <a:ln w="9525">
            <a:noFill/>
          </a:ln>
        </p:spPr>
      </p:pic>
      <p:pic>
        <p:nvPicPr>
          <p:cNvPr id="23554" name="图片 2"/>
          <p:cNvPicPr>
            <a:picLocks noChangeAspect="1"/>
          </p:cNvPicPr>
          <p:nvPr/>
        </p:nvPicPr>
        <p:blipFill>
          <a:blip r:embed="rId2"/>
          <a:stretch>
            <a:fillRect/>
          </a:stretch>
        </p:blipFill>
        <p:spPr>
          <a:xfrm>
            <a:off x="7685088" y="3571875"/>
            <a:ext cx="2563812" cy="1239838"/>
          </a:xfrm>
          <a:prstGeom prst="rect">
            <a:avLst/>
          </a:prstGeom>
          <a:noFill/>
          <a:ln w="9525">
            <a:noFill/>
          </a:ln>
        </p:spPr>
      </p:pic>
      <p:pic>
        <p:nvPicPr>
          <p:cNvPr id="23555" name="图片 3"/>
          <p:cNvPicPr>
            <a:picLocks noChangeAspect="1"/>
          </p:cNvPicPr>
          <p:nvPr/>
        </p:nvPicPr>
        <p:blipFill>
          <a:blip r:embed="rId3"/>
          <a:stretch>
            <a:fillRect/>
          </a:stretch>
        </p:blipFill>
        <p:spPr>
          <a:xfrm>
            <a:off x="7132638" y="333375"/>
            <a:ext cx="3362325" cy="2470150"/>
          </a:xfrm>
          <a:prstGeom prst="rect">
            <a:avLst/>
          </a:prstGeom>
          <a:noFill/>
          <a:ln w="9525">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4577" name="文本框 1"/>
          <p:cNvSpPr txBox="1"/>
          <p:nvPr/>
        </p:nvSpPr>
        <p:spPr>
          <a:xfrm>
            <a:off x="4856163" y="2236788"/>
            <a:ext cx="295275" cy="106680"/>
          </a:xfrm>
          <a:prstGeom prst="rect">
            <a:avLst/>
          </a:prstGeom>
          <a:noFill/>
          <a:ln w="9525">
            <a:noFill/>
          </a:ln>
        </p:spPr>
        <p:txBody>
          <a:bodyPr wrap="none" anchor="t">
            <a:spAutoFit/>
          </a:bodyPr>
          <a:p>
            <a:r>
              <a:rPr lang="en-US" altLang="zh-CN" sz="100">
                <a:latin typeface="Arial" panose="020B0604020202020204" pitchFamily="34" charset="0"/>
                <a:ea typeface="宋体" panose="02010600030101010101" pitchFamily="2" charset="-122"/>
              </a:rPr>
              <a:t>tp</a:t>
            </a:r>
            <a:r>
              <a:rPr lang="zh-CN" altLang="en-US" sz="100">
                <a:latin typeface="Arial" panose="020B0604020202020204" pitchFamily="34" charset="0"/>
                <a:ea typeface="宋体" panose="02010600030101010101" pitchFamily="2" charset="-122"/>
              </a:rPr>
              <a:t>（压电材料厚度）</a:t>
            </a:r>
            <a:endParaRPr lang="zh-CN" altLang="en-US" sz="100">
              <a:latin typeface="Arial" panose="020B0604020202020204" pitchFamily="34" charset="0"/>
              <a:ea typeface="宋体" panose="02010600030101010101" pitchFamily="2" charset="-122"/>
            </a:endParaRPr>
          </a:p>
        </p:txBody>
      </p:sp>
      <p:sp>
        <p:nvSpPr>
          <p:cNvPr id="24578" name="文本框 1"/>
          <p:cNvSpPr txBox="1"/>
          <p:nvPr/>
        </p:nvSpPr>
        <p:spPr>
          <a:xfrm>
            <a:off x="4740275" y="1868488"/>
            <a:ext cx="2202180" cy="368300"/>
          </a:xfrm>
          <a:prstGeom prst="rect">
            <a:avLst/>
          </a:prstGeom>
          <a:noFill/>
          <a:ln w="9525">
            <a:noFill/>
          </a:ln>
        </p:spPr>
        <p:txBody>
          <a:bodyPr wrap="none" anchor="t">
            <a:spAutoFit/>
          </a:bodyPr>
          <a:p>
            <a:r>
              <a:rPr lang="en-US" altLang="zh-CN">
                <a:latin typeface="Arial" panose="020B0604020202020204" pitchFamily="34" charset="0"/>
                <a:ea typeface="宋体" panose="02010600030101010101" pitchFamily="2" charset="-122"/>
              </a:rPr>
              <a:t>tp</a:t>
            </a:r>
            <a:r>
              <a:rPr lang="zh-CN" altLang="en-US">
                <a:latin typeface="Arial" panose="020B0604020202020204" pitchFamily="34" charset="0"/>
                <a:ea typeface="宋体" panose="02010600030101010101" pitchFamily="2" charset="-122"/>
              </a:rPr>
              <a:t>（压电材料厚度）</a:t>
            </a:r>
            <a:endParaRPr lang="zh-CN" altLang="en-US">
              <a:latin typeface="Arial" panose="020B0604020202020204" pitchFamily="34" charset="0"/>
              <a:ea typeface="宋体" panose="02010600030101010101" pitchFamily="2" charset="-122"/>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5601" name="图片 1"/>
          <p:cNvPicPr>
            <a:picLocks noChangeAspect="1"/>
          </p:cNvPicPr>
          <p:nvPr/>
        </p:nvPicPr>
        <p:blipFill>
          <a:blip r:embed="rId1"/>
          <a:stretch>
            <a:fillRect/>
          </a:stretch>
        </p:blipFill>
        <p:spPr>
          <a:xfrm>
            <a:off x="1919288" y="1416050"/>
            <a:ext cx="5422900" cy="3852863"/>
          </a:xfrm>
          <a:prstGeom prst="rect">
            <a:avLst/>
          </a:prstGeom>
          <a:noFill/>
          <a:ln w="9525">
            <a:noFill/>
          </a:ln>
        </p:spPr>
      </p:pic>
      <p:pic>
        <p:nvPicPr>
          <p:cNvPr id="25602" name="图片 2"/>
          <p:cNvPicPr>
            <a:picLocks noChangeAspect="1"/>
          </p:cNvPicPr>
          <p:nvPr/>
        </p:nvPicPr>
        <p:blipFill>
          <a:blip r:embed="rId2"/>
          <a:stretch>
            <a:fillRect/>
          </a:stretch>
        </p:blipFill>
        <p:spPr>
          <a:xfrm>
            <a:off x="7905750" y="1196975"/>
            <a:ext cx="2420938" cy="1257300"/>
          </a:xfrm>
          <a:prstGeom prst="rect">
            <a:avLst/>
          </a:prstGeom>
          <a:noFill/>
          <a:ln w="9525">
            <a:noFill/>
          </a:ln>
        </p:spPr>
      </p:pic>
      <p:pic>
        <p:nvPicPr>
          <p:cNvPr id="25603" name="图片 3"/>
          <p:cNvPicPr>
            <a:picLocks noChangeAspect="1"/>
          </p:cNvPicPr>
          <p:nvPr/>
        </p:nvPicPr>
        <p:blipFill>
          <a:blip r:embed="rId3"/>
          <a:stretch>
            <a:fillRect/>
          </a:stretch>
        </p:blipFill>
        <p:spPr>
          <a:xfrm>
            <a:off x="7429500" y="2868613"/>
            <a:ext cx="3148013" cy="2312987"/>
          </a:xfrm>
          <a:prstGeom prst="rect">
            <a:avLst/>
          </a:prstGeom>
          <a:noFill/>
          <a:ln w="9525">
            <a:noFill/>
          </a:ln>
        </p:spPr>
      </p:pic>
    </p:spTree>
  </p:cSld>
  <p:clrMapOvr>
    <a:masterClrMapping/>
  </p:clrMapOvr>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176"/>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176"/>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176"/>
  <p:tag name="KSO_WM_TEMPLATE_MASTER_TYPE" val="0"/>
  <p:tag name="KSO_WM_TEMPLATE_COLOR_TYPE" val="1"/>
  <p:tag name="KSO_WM_UNIT_SHOW_EDIT_AREA_INDICATION" val="1"/>
</p:tagLst>
</file>

<file path=ppt/tags/tag63.xml><?xml version="1.0" encoding="utf-8"?>
<p:tagLst xmlns:p="http://schemas.openxmlformats.org/presentationml/2006/main">
  <p:tag name="KSO_WM_UNIT_PLACING_PICTURE_USER_VIEWPORT" val="{&quot;height&quot;:6087.5007874015746,&quot;width&quot;:10277.500787401576}"/>
</p:tagLst>
</file>

<file path=ppt/tags/tag64.xml><?xml version="1.0" encoding="utf-8"?>
<p:tagLst xmlns:p="http://schemas.openxmlformats.org/presentationml/2006/main">
  <p:tag name="KSO_WM_UNIT_PLACING_PICTURE_USER_VIEWPORT" val="{&quot;height&quot;:3522.4992125984249,&quot;width&quot;:5522.4992125984254}"/>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新版空白演示配色">
      <a:dk1>
        <a:srgbClr val="000000"/>
      </a:dk1>
      <a:lt1>
        <a:srgbClr val="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509</Words>
  <Application>WPS 演示</Application>
  <PresentationFormat>宽屏</PresentationFormat>
  <Paragraphs>53</Paragraphs>
  <Slides>25</Slides>
  <Notes>4</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25</vt:i4>
      </vt:variant>
    </vt:vector>
  </HeadingPairs>
  <TitlesOfParts>
    <vt:vector size="35" baseType="lpstr">
      <vt:lpstr>Arial</vt:lpstr>
      <vt:lpstr>宋体</vt:lpstr>
      <vt:lpstr>Wingdings</vt:lpstr>
      <vt:lpstr>微软雅黑</vt:lpstr>
      <vt:lpstr>Wingdings</vt:lpstr>
      <vt:lpstr>华文细黑</vt:lpstr>
      <vt:lpstr>黑体</vt:lpstr>
      <vt:lpstr>Arial Unicode MS</vt:lpstr>
      <vt:lpstr>Calibri</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cxj</cp:lastModifiedBy>
  <cp:revision>173</cp:revision>
  <dcterms:created xsi:type="dcterms:W3CDTF">2019-06-19T02:08:00Z</dcterms:created>
  <dcterms:modified xsi:type="dcterms:W3CDTF">2021-01-07T07:05:43Z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2052-11.1.0.10228</vt:lpwstr>
  </property>
</Properties>
</file>